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2" r:id="rId12"/>
    <p:sldId id="266" r:id="rId13"/>
    <p:sldId id="267" r:id="rId14"/>
    <p:sldId id="268" r:id="rId15"/>
    <p:sldId id="269" r:id="rId16"/>
    <p:sldId id="275" r:id="rId17"/>
    <p:sldId id="273" r:id="rId18"/>
    <p:sldId id="276" r:id="rId19"/>
    <p:sldId id="277" r:id="rId20"/>
    <p:sldId id="279" r:id="rId21"/>
    <p:sldId id="271" r:id="rId22"/>
    <p:sldId id="278" r:id="rId23"/>
    <p:sldId id="270" r:id="rId24"/>
    <p:sldId id="272" r:id="rId25"/>
    <p:sldId id="274" r:id="rId26"/>
    <p:sldId id="280" r:id="rId27"/>
    <p:sldId id="281" r:id="rId2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D812"/>
    <a:srgbClr val="4FF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918" autoAdjust="0"/>
  </p:normalViewPr>
  <p:slideViewPr>
    <p:cSldViewPr>
      <p:cViewPr>
        <p:scale>
          <a:sx n="70" d="100"/>
          <a:sy n="70" d="100"/>
        </p:scale>
        <p:origin x="-514" y="-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4287C4-FBCA-45E8-B7EE-376D1818CABF}" type="doc">
      <dgm:prSet loTypeId="urn:microsoft.com/office/officeart/2005/8/layout/equation1" loCatId="process" qsTypeId="urn:microsoft.com/office/officeart/2005/8/quickstyle/simple1" qsCatId="simple" csTypeId="urn:microsoft.com/office/officeart/2005/8/colors/accent3_3" csCatId="accent3" phldr="1"/>
      <dgm:spPr/>
    </dgm:pt>
    <dgm:pt modelId="{3A61C0C8-316E-4850-8E40-F0DCD2F35484}">
      <dgm:prSet phldrT="[Texto]" custT="1"/>
      <dgm:spPr>
        <a:solidFill>
          <a:srgbClr val="88D812"/>
        </a:solidFill>
      </dgm:spPr>
      <dgm:t>
        <a:bodyPr/>
        <a:lstStyle/>
        <a:p>
          <a:endParaRPr lang="en-US" sz="2400" b="1" dirty="0">
            <a:solidFill>
              <a:schemeClr val="accent3">
                <a:lumMod val="60000"/>
                <a:lumOff val="40000"/>
              </a:schemeClr>
            </a:solidFill>
          </a:endParaRPr>
        </a:p>
      </dgm:t>
    </dgm:pt>
    <dgm:pt modelId="{879AFB07-2C8D-4A9A-A198-98AEE1FA97AC}" type="parTrans" cxnId="{6C763B66-3AF0-4F9E-8AA4-CDCECEA60F4D}">
      <dgm:prSet/>
      <dgm:spPr/>
      <dgm:t>
        <a:bodyPr/>
        <a:lstStyle/>
        <a:p>
          <a:endParaRPr lang="en-US"/>
        </a:p>
      </dgm:t>
    </dgm:pt>
    <dgm:pt modelId="{DBEC6237-B0C6-48B2-A00B-998BBB8AC414}" type="sibTrans" cxnId="{6C763B66-3AF0-4F9E-8AA4-CDCECEA60F4D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accent5"/>
            </a:solidFill>
          </a:endParaRPr>
        </a:p>
      </dgm:t>
    </dgm:pt>
    <dgm:pt modelId="{AA500EE8-DF98-4CC9-A141-309E2A1B4D65}">
      <dgm:prSet phldrT="[Texto]"/>
      <dgm:spPr>
        <a:solidFill>
          <a:srgbClr val="88D812"/>
        </a:solidFill>
        <a:ln>
          <a:noFill/>
        </a:ln>
      </dgm:spPr>
      <dgm:t>
        <a:bodyPr/>
        <a:lstStyle/>
        <a:p>
          <a:endParaRPr lang="en-US" b="1" dirty="0">
            <a:solidFill>
              <a:schemeClr val="tx1"/>
            </a:solidFill>
          </a:endParaRPr>
        </a:p>
      </dgm:t>
    </dgm:pt>
    <dgm:pt modelId="{42DCBAC9-9416-4498-9325-830151AF6A71}" type="parTrans" cxnId="{3B2A2D85-B741-4CA9-9D5A-CFEE96114861}">
      <dgm:prSet/>
      <dgm:spPr/>
      <dgm:t>
        <a:bodyPr/>
        <a:lstStyle/>
        <a:p>
          <a:endParaRPr lang="en-US"/>
        </a:p>
      </dgm:t>
    </dgm:pt>
    <dgm:pt modelId="{EFFF1BC8-D79F-49C0-93B0-24C2687CB417}" type="sibTrans" cxnId="{3B2A2D85-B741-4CA9-9D5A-CFEE96114861}">
      <dgm:prSet/>
      <dgm:spPr>
        <a:solidFill>
          <a:schemeClr val="tx1"/>
        </a:solidFill>
      </dgm:spPr>
      <dgm:t>
        <a:bodyPr/>
        <a:lstStyle/>
        <a:p>
          <a:endParaRPr lang="en-US"/>
        </a:p>
      </dgm:t>
    </dgm:pt>
    <dgm:pt modelId="{A9653CE1-D901-4536-97FA-FD7CDCEB9E8C}">
      <dgm:prSet phldrT="[Texto]" custT="1"/>
      <dgm:spPr>
        <a:solidFill>
          <a:schemeClr val="accent5">
            <a:lumMod val="60000"/>
            <a:lumOff val="40000"/>
          </a:schemeClr>
        </a:solidFill>
        <a:ln>
          <a:noFill/>
        </a:ln>
      </dgm:spPr>
      <dgm:t>
        <a:bodyPr/>
        <a:lstStyle/>
        <a:p>
          <a:endParaRPr lang="en-US" sz="2000" b="1" dirty="0">
            <a:solidFill>
              <a:schemeClr val="tx1"/>
            </a:solidFill>
          </a:endParaRPr>
        </a:p>
      </dgm:t>
    </dgm:pt>
    <dgm:pt modelId="{32588CFB-5330-4EA9-9A17-552870137146}" type="parTrans" cxnId="{827C4A29-8D7A-40AA-9BD5-517403E49F61}">
      <dgm:prSet/>
      <dgm:spPr/>
      <dgm:t>
        <a:bodyPr/>
        <a:lstStyle/>
        <a:p>
          <a:endParaRPr lang="en-US"/>
        </a:p>
      </dgm:t>
    </dgm:pt>
    <dgm:pt modelId="{DFE9B20C-92A1-4121-9FFF-7115CEE45C5F}" type="sibTrans" cxnId="{827C4A29-8D7A-40AA-9BD5-517403E49F61}">
      <dgm:prSet/>
      <dgm:spPr/>
      <dgm:t>
        <a:bodyPr/>
        <a:lstStyle/>
        <a:p>
          <a:endParaRPr lang="en-US"/>
        </a:p>
      </dgm:t>
    </dgm:pt>
    <dgm:pt modelId="{69545F12-F480-487B-9611-8EAD01A32B9D}" type="pres">
      <dgm:prSet presAssocID="{654287C4-FBCA-45E8-B7EE-376D1818CABF}" presName="linearFlow" presStyleCnt="0">
        <dgm:presLayoutVars>
          <dgm:dir/>
          <dgm:resizeHandles val="exact"/>
        </dgm:presLayoutVars>
      </dgm:prSet>
      <dgm:spPr/>
    </dgm:pt>
    <dgm:pt modelId="{5EDD4372-115B-4AF3-A54C-45B7B52CA724}" type="pres">
      <dgm:prSet presAssocID="{3A61C0C8-316E-4850-8E40-F0DCD2F35484}" presName="node" presStyleLbl="node1" presStyleIdx="0" presStyleCnt="3" custScaleX="1423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E5D1F1-3742-4AD1-B39F-FC33131819C5}" type="pres">
      <dgm:prSet presAssocID="{DBEC6237-B0C6-48B2-A00B-998BBB8AC414}" presName="spacerL" presStyleCnt="0"/>
      <dgm:spPr/>
    </dgm:pt>
    <dgm:pt modelId="{D320DF9A-F91D-4149-9A1D-7FE196CEEC85}" type="pres">
      <dgm:prSet presAssocID="{DBEC6237-B0C6-48B2-A00B-998BBB8AC414}" presName="sibTrans" presStyleLbl="sibTrans2D1" presStyleIdx="0" presStyleCnt="2" custLinFactNeighborX="-17137" custLinFactNeighborY="1796"/>
      <dgm:spPr/>
      <dgm:t>
        <a:bodyPr/>
        <a:lstStyle/>
        <a:p>
          <a:endParaRPr lang="en-US"/>
        </a:p>
      </dgm:t>
    </dgm:pt>
    <dgm:pt modelId="{83405373-E077-4C9C-AF2C-44F5D4AFBF90}" type="pres">
      <dgm:prSet presAssocID="{DBEC6237-B0C6-48B2-A00B-998BBB8AC414}" presName="spacerR" presStyleCnt="0"/>
      <dgm:spPr/>
    </dgm:pt>
    <dgm:pt modelId="{FBB1D57E-8902-47FB-B1D8-13364418AFB8}" type="pres">
      <dgm:prSet presAssocID="{AA500EE8-DF98-4CC9-A141-309E2A1B4D65}" presName="node" presStyleLbl="node1" presStyleIdx="1" presStyleCnt="3" custScaleX="140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15E0C-23D8-4397-BB16-EAE20D957D12}" type="pres">
      <dgm:prSet presAssocID="{EFFF1BC8-D79F-49C0-93B0-24C2687CB417}" presName="spacerL" presStyleCnt="0"/>
      <dgm:spPr/>
    </dgm:pt>
    <dgm:pt modelId="{1E391D6E-B04E-4F11-B93C-DA270BF9074B}" type="pres">
      <dgm:prSet presAssocID="{EFFF1BC8-D79F-49C0-93B0-24C2687CB41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34F4AFCF-6354-40D1-A706-F27A4DA6BA11}" type="pres">
      <dgm:prSet presAssocID="{EFFF1BC8-D79F-49C0-93B0-24C2687CB417}" presName="spacerR" presStyleCnt="0"/>
      <dgm:spPr/>
    </dgm:pt>
    <dgm:pt modelId="{1E224084-8C8C-4313-9991-FB015DE50182}" type="pres">
      <dgm:prSet presAssocID="{A9653CE1-D901-4536-97FA-FD7CDCEB9E8C}" presName="node" presStyleLbl="node1" presStyleIdx="2" presStyleCnt="3" custScaleX="1375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758EB6-205F-4F36-90FF-34E56F9CBB8D}" type="presOf" srcId="{654287C4-FBCA-45E8-B7EE-376D1818CABF}" destId="{69545F12-F480-487B-9611-8EAD01A32B9D}" srcOrd="0" destOrd="0" presId="urn:microsoft.com/office/officeart/2005/8/layout/equation1"/>
    <dgm:cxn modelId="{827C4A29-8D7A-40AA-9BD5-517403E49F61}" srcId="{654287C4-FBCA-45E8-B7EE-376D1818CABF}" destId="{A9653CE1-D901-4536-97FA-FD7CDCEB9E8C}" srcOrd="2" destOrd="0" parTransId="{32588CFB-5330-4EA9-9A17-552870137146}" sibTransId="{DFE9B20C-92A1-4121-9FFF-7115CEE45C5F}"/>
    <dgm:cxn modelId="{25FE8513-32F3-4E6A-9A29-ACED11017C44}" type="presOf" srcId="{3A61C0C8-316E-4850-8E40-F0DCD2F35484}" destId="{5EDD4372-115B-4AF3-A54C-45B7B52CA724}" srcOrd="0" destOrd="0" presId="urn:microsoft.com/office/officeart/2005/8/layout/equation1"/>
    <dgm:cxn modelId="{84D019EE-46FB-4986-920A-78209C5A32FF}" type="presOf" srcId="{A9653CE1-D901-4536-97FA-FD7CDCEB9E8C}" destId="{1E224084-8C8C-4313-9991-FB015DE50182}" srcOrd="0" destOrd="0" presId="urn:microsoft.com/office/officeart/2005/8/layout/equation1"/>
    <dgm:cxn modelId="{6C763B66-3AF0-4F9E-8AA4-CDCECEA60F4D}" srcId="{654287C4-FBCA-45E8-B7EE-376D1818CABF}" destId="{3A61C0C8-316E-4850-8E40-F0DCD2F35484}" srcOrd="0" destOrd="0" parTransId="{879AFB07-2C8D-4A9A-A198-98AEE1FA97AC}" sibTransId="{DBEC6237-B0C6-48B2-A00B-998BBB8AC414}"/>
    <dgm:cxn modelId="{4D996A18-5464-4425-8CC8-A6665735305C}" type="presOf" srcId="{EFFF1BC8-D79F-49C0-93B0-24C2687CB417}" destId="{1E391D6E-B04E-4F11-B93C-DA270BF9074B}" srcOrd="0" destOrd="0" presId="urn:microsoft.com/office/officeart/2005/8/layout/equation1"/>
    <dgm:cxn modelId="{3B2A2D85-B741-4CA9-9D5A-CFEE96114861}" srcId="{654287C4-FBCA-45E8-B7EE-376D1818CABF}" destId="{AA500EE8-DF98-4CC9-A141-309E2A1B4D65}" srcOrd="1" destOrd="0" parTransId="{42DCBAC9-9416-4498-9325-830151AF6A71}" sibTransId="{EFFF1BC8-D79F-49C0-93B0-24C2687CB417}"/>
    <dgm:cxn modelId="{8851B0A2-4394-4C4F-84E1-7CF35C1BFB94}" type="presOf" srcId="{AA500EE8-DF98-4CC9-A141-309E2A1B4D65}" destId="{FBB1D57E-8902-47FB-B1D8-13364418AFB8}" srcOrd="0" destOrd="0" presId="urn:microsoft.com/office/officeart/2005/8/layout/equation1"/>
    <dgm:cxn modelId="{721F047C-05AD-4462-94FD-76F27B136C5A}" type="presOf" srcId="{DBEC6237-B0C6-48B2-A00B-998BBB8AC414}" destId="{D320DF9A-F91D-4149-9A1D-7FE196CEEC85}" srcOrd="0" destOrd="0" presId="urn:microsoft.com/office/officeart/2005/8/layout/equation1"/>
    <dgm:cxn modelId="{8602C6E9-5CEF-4732-92EA-0E17E9D1EAEB}" type="presParOf" srcId="{69545F12-F480-487B-9611-8EAD01A32B9D}" destId="{5EDD4372-115B-4AF3-A54C-45B7B52CA724}" srcOrd="0" destOrd="0" presId="urn:microsoft.com/office/officeart/2005/8/layout/equation1"/>
    <dgm:cxn modelId="{EEB1C50C-022B-48B8-AC6F-65F2322C0C2A}" type="presParOf" srcId="{69545F12-F480-487B-9611-8EAD01A32B9D}" destId="{2DE5D1F1-3742-4AD1-B39F-FC33131819C5}" srcOrd="1" destOrd="0" presId="urn:microsoft.com/office/officeart/2005/8/layout/equation1"/>
    <dgm:cxn modelId="{1078D28D-CBAA-4A30-BEF2-FC8AA8FF8F0A}" type="presParOf" srcId="{69545F12-F480-487B-9611-8EAD01A32B9D}" destId="{D320DF9A-F91D-4149-9A1D-7FE196CEEC85}" srcOrd="2" destOrd="0" presId="urn:microsoft.com/office/officeart/2005/8/layout/equation1"/>
    <dgm:cxn modelId="{7202F44C-801A-4911-84FC-5DAE5BE67018}" type="presParOf" srcId="{69545F12-F480-487B-9611-8EAD01A32B9D}" destId="{83405373-E077-4C9C-AF2C-44F5D4AFBF90}" srcOrd="3" destOrd="0" presId="urn:microsoft.com/office/officeart/2005/8/layout/equation1"/>
    <dgm:cxn modelId="{3CA97394-8B7F-4EAB-8BA3-A26E33528F15}" type="presParOf" srcId="{69545F12-F480-487B-9611-8EAD01A32B9D}" destId="{FBB1D57E-8902-47FB-B1D8-13364418AFB8}" srcOrd="4" destOrd="0" presId="urn:microsoft.com/office/officeart/2005/8/layout/equation1"/>
    <dgm:cxn modelId="{CA6F9B1C-F5E6-45A0-9D35-FF5DAAC4B9D8}" type="presParOf" srcId="{69545F12-F480-487B-9611-8EAD01A32B9D}" destId="{65415E0C-23D8-4397-BB16-EAE20D957D12}" srcOrd="5" destOrd="0" presId="urn:microsoft.com/office/officeart/2005/8/layout/equation1"/>
    <dgm:cxn modelId="{801EBBF8-D6C4-4289-B09C-959B0C8F642E}" type="presParOf" srcId="{69545F12-F480-487B-9611-8EAD01A32B9D}" destId="{1E391D6E-B04E-4F11-B93C-DA270BF9074B}" srcOrd="6" destOrd="0" presId="urn:microsoft.com/office/officeart/2005/8/layout/equation1"/>
    <dgm:cxn modelId="{D284FEC8-7955-43B3-8100-7B7355E64BDA}" type="presParOf" srcId="{69545F12-F480-487B-9611-8EAD01A32B9D}" destId="{34F4AFCF-6354-40D1-A706-F27A4DA6BA11}" srcOrd="7" destOrd="0" presId="urn:microsoft.com/office/officeart/2005/8/layout/equation1"/>
    <dgm:cxn modelId="{6635844B-6014-46A3-BBDA-C8AD8516BA54}" type="presParOf" srcId="{69545F12-F480-487B-9611-8EAD01A32B9D}" destId="{1E224084-8C8C-4313-9991-FB015DE50182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4E9D05-3006-4813-A69F-FE625C6BAF62}" type="doc">
      <dgm:prSet loTypeId="urn:microsoft.com/office/officeart/2005/8/layout/chevron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B9293F4-5464-470F-A476-78307058FAAD}">
      <dgm:prSet phldrT="[Texto]" phldr="1"/>
      <dgm:spPr>
        <a:pattFill prst="pct50">
          <a:fgClr>
            <a:schemeClr val="accent3">
              <a:hueOff val="0"/>
              <a:satOff val="0"/>
              <a:lumOff val="0"/>
            </a:schemeClr>
          </a:fgClr>
          <a:bgClr>
            <a:schemeClr val="bg1"/>
          </a:bgClr>
        </a:pattFill>
        <a:ln>
          <a:noFill/>
        </a:ln>
      </dgm:spPr>
      <dgm:t>
        <a:bodyPr/>
        <a:lstStyle/>
        <a:p>
          <a:endParaRPr lang="en-US" dirty="0"/>
        </a:p>
      </dgm:t>
    </dgm:pt>
    <dgm:pt modelId="{B7639D26-34A5-443C-AC2A-CA836C68D277}" type="parTrans" cxnId="{FD24B983-E7E8-41DC-B5B4-6D42137E8F18}">
      <dgm:prSet/>
      <dgm:spPr/>
      <dgm:t>
        <a:bodyPr/>
        <a:lstStyle/>
        <a:p>
          <a:endParaRPr lang="en-US"/>
        </a:p>
      </dgm:t>
    </dgm:pt>
    <dgm:pt modelId="{28DC86F2-215F-48B6-B79D-D348589B2DCC}" type="sibTrans" cxnId="{FD24B983-E7E8-41DC-B5B4-6D42137E8F18}">
      <dgm:prSet/>
      <dgm:spPr/>
      <dgm:t>
        <a:bodyPr/>
        <a:lstStyle/>
        <a:p>
          <a:endParaRPr lang="en-US"/>
        </a:p>
      </dgm:t>
    </dgm:pt>
    <dgm:pt modelId="{7B01421E-C2B7-4457-A21B-40EBA6C854E5}">
      <dgm:prSet phldrT="[Texto]"/>
      <dgm:spPr/>
      <dgm:t>
        <a:bodyPr/>
        <a:lstStyle/>
        <a:p>
          <a:r>
            <a:rPr lang="es-HN" dirty="0" smtClean="0"/>
            <a:t>Educación</a:t>
          </a:r>
          <a:endParaRPr lang="en-US" dirty="0"/>
        </a:p>
      </dgm:t>
    </dgm:pt>
    <dgm:pt modelId="{6822586D-0581-490C-ACD1-F31786FAEE13}" type="parTrans" cxnId="{FE051C1B-9311-44E2-A944-4668F1430192}">
      <dgm:prSet/>
      <dgm:spPr/>
      <dgm:t>
        <a:bodyPr/>
        <a:lstStyle/>
        <a:p>
          <a:endParaRPr lang="en-US"/>
        </a:p>
      </dgm:t>
    </dgm:pt>
    <dgm:pt modelId="{971B7D89-2C0E-4C2F-A321-1A8993523CED}" type="sibTrans" cxnId="{FE051C1B-9311-44E2-A944-4668F1430192}">
      <dgm:prSet/>
      <dgm:spPr/>
      <dgm:t>
        <a:bodyPr/>
        <a:lstStyle/>
        <a:p>
          <a:endParaRPr lang="en-US"/>
        </a:p>
      </dgm:t>
    </dgm:pt>
    <dgm:pt modelId="{7C842513-949E-4A08-A886-392BF36792ED}">
      <dgm:prSet phldrT="[Texto]" phldr="1"/>
      <dgm:spPr>
        <a:ln>
          <a:noFill/>
        </a:ln>
      </dgm:spPr>
      <dgm:t>
        <a:bodyPr/>
        <a:lstStyle/>
        <a:p>
          <a:endParaRPr lang="en-US" dirty="0"/>
        </a:p>
      </dgm:t>
    </dgm:pt>
    <dgm:pt modelId="{D46D919B-5009-4033-92CD-069BA30E2A61}" type="parTrans" cxnId="{CC0ABD22-287F-4912-A57C-F5A024C7E7DB}">
      <dgm:prSet/>
      <dgm:spPr/>
      <dgm:t>
        <a:bodyPr/>
        <a:lstStyle/>
        <a:p>
          <a:endParaRPr lang="en-US"/>
        </a:p>
      </dgm:t>
    </dgm:pt>
    <dgm:pt modelId="{9164623B-DD8E-4AAA-8232-52DDFBC8E359}" type="sibTrans" cxnId="{CC0ABD22-287F-4912-A57C-F5A024C7E7DB}">
      <dgm:prSet/>
      <dgm:spPr/>
      <dgm:t>
        <a:bodyPr/>
        <a:lstStyle/>
        <a:p>
          <a:endParaRPr lang="en-US"/>
        </a:p>
      </dgm:t>
    </dgm:pt>
    <dgm:pt modelId="{72A365D6-F165-42E7-8CEC-C454CAB1E26A}">
      <dgm:prSet phldrT="[Texto]"/>
      <dgm:spPr/>
      <dgm:t>
        <a:bodyPr/>
        <a:lstStyle/>
        <a:p>
          <a:r>
            <a:rPr lang="es-HN" dirty="0" smtClean="0"/>
            <a:t>Reforestación</a:t>
          </a:r>
          <a:endParaRPr lang="en-US" dirty="0"/>
        </a:p>
      </dgm:t>
    </dgm:pt>
    <dgm:pt modelId="{A3846F04-4207-4B20-A434-A448276D6C11}" type="parTrans" cxnId="{CC29AFF2-7303-4C7A-B8F5-5E77B03BE0FB}">
      <dgm:prSet/>
      <dgm:spPr/>
      <dgm:t>
        <a:bodyPr/>
        <a:lstStyle/>
        <a:p>
          <a:endParaRPr lang="en-US"/>
        </a:p>
      </dgm:t>
    </dgm:pt>
    <dgm:pt modelId="{7B283264-D4F8-4765-91A4-E42B3E85F041}" type="sibTrans" cxnId="{CC29AFF2-7303-4C7A-B8F5-5E77B03BE0FB}">
      <dgm:prSet/>
      <dgm:spPr/>
      <dgm:t>
        <a:bodyPr/>
        <a:lstStyle/>
        <a:p>
          <a:endParaRPr lang="en-US"/>
        </a:p>
      </dgm:t>
    </dgm:pt>
    <dgm:pt modelId="{B9899E70-805A-4EA3-B586-2E34A3972AA4}">
      <dgm:prSet phldrT="[Texto]" phldr="1"/>
      <dgm:spPr>
        <a:pattFill prst="pct50">
          <a:fgClr>
            <a:schemeClr val="accent3">
              <a:hueOff val="0"/>
              <a:satOff val="0"/>
              <a:lumOff val="0"/>
            </a:schemeClr>
          </a:fgClr>
          <a:bgClr>
            <a:schemeClr val="bg1"/>
          </a:bgClr>
        </a:pattFill>
        <a:ln>
          <a:noFill/>
        </a:ln>
      </dgm:spPr>
      <dgm:t>
        <a:bodyPr/>
        <a:lstStyle/>
        <a:p>
          <a:endParaRPr lang="en-US" dirty="0"/>
        </a:p>
      </dgm:t>
    </dgm:pt>
    <dgm:pt modelId="{BC4EF2F0-0834-4676-95CE-9FA1A033FDB1}" type="parTrans" cxnId="{E9810520-4052-4633-B207-9DC9A0D6C0DA}">
      <dgm:prSet/>
      <dgm:spPr/>
      <dgm:t>
        <a:bodyPr/>
        <a:lstStyle/>
        <a:p>
          <a:endParaRPr lang="en-US"/>
        </a:p>
      </dgm:t>
    </dgm:pt>
    <dgm:pt modelId="{FF7AD382-FCE9-4465-8DAE-829E0734FCD1}" type="sibTrans" cxnId="{E9810520-4052-4633-B207-9DC9A0D6C0DA}">
      <dgm:prSet/>
      <dgm:spPr/>
      <dgm:t>
        <a:bodyPr/>
        <a:lstStyle/>
        <a:p>
          <a:endParaRPr lang="en-US"/>
        </a:p>
      </dgm:t>
    </dgm:pt>
    <dgm:pt modelId="{18F0FE9D-1102-4755-9E38-8D2EC0641137}">
      <dgm:prSet phldrT="[Texto]"/>
      <dgm:spPr/>
      <dgm:t>
        <a:bodyPr/>
        <a:lstStyle/>
        <a:p>
          <a:r>
            <a:rPr lang="es-HN" dirty="0" smtClean="0"/>
            <a:t>Limpiezas</a:t>
          </a:r>
          <a:endParaRPr lang="en-US" dirty="0"/>
        </a:p>
      </dgm:t>
    </dgm:pt>
    <dgm:pt modelId="{2C9CC358-B7E0-4322-8110-6C9CF6086DFE}" type="parTrans" cxnId="{D2D3ED12-6041-4F98-8E98-D5D1594AD0C5}">
      <dgm:prSet/>
      <dgm:spPr/>
      <dgm:t>
        <a:bodyPr/>
        <a:lstStyle/>
        <a:p>
          <a:endParaRPr lang="en-US"/>
        </a:p>
      </dgm:t>
    </dgm:pt>
    <dgm:pt modelId="{6B1BE89F-BD0E-484D-903A-AC628201519F}" type="sibTrans" cxnId="{D2D3ED12-6041-4F98-8E98-D5D1594AD0C5}">
      <dgm:prSet/>
      <dgm:spPr/>
      <dgm:t>
        <a:bodyPr/>
        <a:lstStyle/>
        <a:p>
          <a:endParaRPr lang="en-US"/>
        </a:p>
      </dgm:t>
    </dgm:pt>
    <dgm:pt modelId="{D19BF521-5040-4326-946E-486554DF131D}" type="pres">
      <dgm:prSet presAssocID="{F34E9D05-3006-4813-A69F-FE625C6BAF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9B2D1C-C282-4184-9E6A-1D8FB79FDD53}" type="pres">
      <dgm:prSet presAssocID="{7B9293F4-5464-470F-A476-78307058FAAD}" presName="composite" presStyleCnt="0"/>
      <dgm:spPr/>
    </dgm:pt>
    <dgm:pt modelId="{C017661E-32A0-4750-9A33-8C9978E5B65D}" type="pres">
      <dgm:prSet presAssocID="{7B9293F4-5464-470F-A476-78307058FAAD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D047D-DB9F-471A-80F4-38CCE7D6E920}" type="pres">
      <dgm:prSet presAssocID="{7B9293F4-5464-470F-A476-78307058FAAD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560CB-532D-4C57-8B2D-4325D5E5FBC4}" type="pres">
      <dgm:prSet presAssocID="{28DC86F2-215F-48B6-B79D-D348589B2DCC}" presName="sp" presStyleCnt="0"/>
      <dgm:spPr/>
    </dgm:pt>
    <dgm:pt modelId="{88353637-B51F-48DC-A542-1784A5180FB4}" type="pres">
      <dgm:prSet presAssocID="{7C842513-949E-4A08-A886-392BF36792ED}" presName="composite" presStyleCnt="0"/>
      <dgm:spPr/>
    </dgm:pt>
    <dgm:pt modelId="{1DB28A0E-1910-4716-A403-9277DADEB62A}" type="pres">
      <dgm:prSet presAssocID="{7C842513-949E-4A08-A886-392BF36792E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38867-62B5-4C3B-A38B-C0D22D830587}" type="pres">
      <dgm:prSet presAssocID="{7C842513-949E-4A08-A886-392BF36792E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C6CBD-C463-48A4-9635-BF4C60E02A2D}" type="pres">
      <dgm:prSet presAssocID="{9164623B-DD8E-4AAA-8232-52DDFBC8E359}" presName="sp" presStyleCnt="0"/>
      <dgm:spPr/>
    </dgm:pt>
    <dgm:pt modelId="{0B0A2C35-8314-45CE-845B-9BE0B4E642A4}" type="pres">
      <dgm:prSet presAssocID="{B9899E70-805A-4EA3-B586-2E34A3972AA4}" presName="composite" presStyleCnt="0"/>
      <dgm:spPr/>
    </dgm:pt>
    <dgm:pt modelId="{2DCD61BA-42F9-4D5A-BB7F-0B59F178BA70}" type="pres">
      <dgm:prSet presAssocID="{B9899E70-805A-4EA3-B586-2E34A3972AA4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73C07E-9998-4E2F-9991-26227845A511}" type="pres">
      <dgm:prSet presAssocID="{B9899E70-805A-4EA3-B586-2E34A3972AA4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67F416-3A2B-4E4B-A9D9-259BF2018A6D}" type="presOf" srcId="{72A365D6-F165-42E7-8CEC-C454CAB1E26A}" destId="{53638867-62B5-4C3B-A38B-C0D22D830587}" srcOrd="0" destOrd="0" presId="urn:microsoft.com/office/officeart/2005/8/layout/chevron2"/>
    <dgm:cxn modelId="{DA61D03A-758F-473A-80CC-03CC4E6FCCE6}" type="presOf" srcId="{7C842513-949E-4A08-A886-392BF36792ED}" destId="{1DB28A0E-1910-4716-A403-9277DADEB62A}" srcOrd="0" destOrd="0" presId="urn:microsoft.com/office/officeart/2005/8/layout/chevron2"/>
    <dgm:cxn modelId="{E9810520-4052-4633-B207-9DC9A0D6C0DA}" srcId="{F34E9D05-3006-4813-A69F-FE625C6BAF62}" destId="{B9899E70-805A-4EA3-B586-2E34A3972AA4}" srcOrd="2" destOrd="0" parTransId="{BC4EF2F0-0834-4676-95CE-9FA1A033FDB1}" sibTransId="{FF7AD382-FCE9-4465-8DAE-829E0734FCD1}"/>
    <dgm:cxn modelId="{CC29AFF2-7303-4C7A-B8F5-5E77B03BE0FB}" srcId="{7C842513-949E-4A08-A886-392BF36792ED}" destId="{72A365D6-F165-42E7-8CEC-C454CAB1E26A}" srcOrd="0" destOrd="0" parTransId="{A3846F04-4207-4B20-A434-A448276D6C11}" sibTransId="{7B283264-D4F8-4765-91A4-E42B3E85F041}"/>
    <dgm:cxn modelId="{FE051C1B-9311-44E2-A944-4668F1430192}" srcId="{7B9293F4-5464-470F-A476-78307058FAAD}" destId="{7B01421E-C2B7-4457-A21B-40EBA6C854E5}" srcOrd="0" destOrd="0" parTransId="{6822586D-0581-490C-ACD1-F31786FAEE13}" sibTransId="{971B7D89-2C0E-4C2F-A321-1A8993523CED}"/>
    <dgm:cxn modelId="{EE1D7169-CF30-4E85-A32F-7C982C70FC68}" type="presOf" srcId="{7B9293F4-5464-470F-A476-78307058FAAD}" destId="{C017661E-32A0-4750-9A33-8C9978E5B65D}" srcOrd="0" destOrd="0" presId="urn:microsoft.com/office/officeart/2005/8/layout/chevron2"/>
    <dgm:cxn modelId="{332D2DAD-45B9-41AA-B578-FFA0C5F30292}" type="presOf" srcId="{7B01421E-C2B7-4457-A21B-40EBA6C854E5}" destId="{1C6D047D-DB9F-471A-80F4-38CCE7D6E920}" srcOrd="0" destOrd="0" presId="urn:microsoft.com/office/officeart/2005/8/layout/chevron2"/>
    <dgm:cxn modelId="{398271BF-FD00-4570-AA4F-8E9F6FC0881D}" type="presOf" srcId="{F34E9D05-3006-4813-A69F-FE625C6BAF62}" destId="{D19BF521-5040-4326-946E-486554DF131D}" srcOrd="0" destOrd="0" presId="urn:microsoft.com/office/officeart/2005/8/layout/chevron2"/>
    <dgm:cxn modelId="{FD24B983-E7E8-41DC-B5B4-6D42137E8F18}" srcId="{F34E9D05-3006-4813-A69F-FE625C6BAF62}" destId="{7B9293F4-5464-470F-A476-78307058FAAD}" srcOrd="0" destOrd="0" parTransId="{B7639D26-34A5-443C-AC2A-CA836C68D277}" sibTransId="{28DC86F2-215F-48B6-B79D-D348589B2DCC}"/>
    <dgm:cxn modelId="{15788675-DCAD-41C1-A268-24C243875CDE}" type="presOf" srcId="{B9899E70-805A-4EA3-B586-2E34A3972AA4}" destId="{2DCD61BA-42F9-4D5A-BB7F-0B59F178BA70}" srcOrd="0" destOrd="0" presId="urn:microsoft.com/office/officeart/2005/8/layout/chevron2"/>
    <dgm:cxn modelId="{5141DB56-B985-4516-8F99-3400FA246F85}" type="presOf" srcId="{18F0FE9D-1102-4755-9E38-8D2EC0641137}" destId="{B373C07E-9998-4E2F-9991-26227845A511}" srcOrd="0" destOrd="0" presId="urn:microsoft.com/office/officeart/2005/8/layout/chevron2"/>
    <dgm:cxn modelId="{D2D3ED12-6041-4F98-8E98-D5D1594AD0C5}" srcId="{B9899E70-805A-4EA3-B586-2E34A3972AA4}" destId="{18F0FE9D-1102-4755-9E38-8D2EC0641137}" srcOrd="0" destOrd="0" parTransId="{2C9CC358-B7E0-4322-8110-6C9CF6086DFE}" sibTransId="{6B1BE89F-BD0E-484D-903A-AC628201519F}"/>
    <dgm:cxn modelId="{CC0ABD22-287F-4912-A57C-F5A024C7E7DB}" srcId="{F34E9D05-3006-4813-A69F-FE625C6BAF62}" destId="{7C842513-949E-4A08-A886-392BF36792ED}" srcOrd="1" destOrd="0" parTransId="{D46D919B-5009-4033-92CD-069BA30E2A61}" sibTransId="{9164623B-DD8E-4AAA-8232-52DDFBC8E359}"/>
    <dgm:cxn modelId="{2BFACC63-FC51-41EA-A6C0-7BDD8E6D3FE7}" type="presParOf" srcId="{D19BF521-5040-4326-946E-486554DF131D}" destId="{589B2D1C-C282-4184-9E6A-1D8FB79FDD53}" srcOrd="0" destOrd="0" presId="urn:microsoft.com/office/officeart/2005/8/layout/chevron2"/>
    <dgm:cxn modelId="{80E9DB87-164B-4F8C-83B4-97F181A17F2E}" type="presParOf" srcId="{589B2D1C-C282-4184-9E6A-1D8FB79FDD53}" destId="{C017661E-32A0-4750-9A33-8C9978E5B65D}" srcOrd="0" destOrd="0" presId="urn:microsoft.com/office/officeart/2005/8/layout/chevron2"/>
    <dgm:cxn modelId="{EF88DCC7-6346-45DA-907C-D1A134EE942E}" type="presParOf" srcId="{589B2D1C-C282-4184-9E6A-1D8FB79FDD53}" destId="{1C6D047D-DB9F-471A-80F4-38CCE7D6E920}" srcOrd="1" destOrd="0" presId="urn:microsoft.com/office/officeart/2005/8/layout/chevron2"/>
    <dgm:cxn modelId="{4F07C203-0842-407B-A879-10CC0C29D6AA}" type="presParOf" srcId="{D19BF521-5040-4326-946E-486554DF131D}" destId="{B9C560CB-532D-4C57-8B2D-4325D5E5FBC4}" srcOrd="1" destOrd="0" presId="urn:microsoft.com/office/officeart/2005/8/layout/chevron2"/>
    <dgm:cxn modelId="{4F7E5B42-48B7-438C-83AD-109A8CC5CDB3}" type="presParOf" srcId="{D19BF521-5040-4326-946E-486554DF131D}" destId="{88353637-B51F-48DC-A542-1784A5180FB4}" srcOrd="2" destOrd="0" presId="urn:microsoft.com/office/officeart/2005/8/layout/chevron2"/>
    <dgm:cxn modelId="{D78ED441-0D07-4E98-943A-E0D242C04FDA}" type="presParOf" srcId="{88353637-B51F-48DC-A542-1784A5180FB4}" destId="{1DB28A0E-1910-4716-A403-9277DADEB62A}" srcOrd="0" destOrd="0" presId="urn:microsoft.com/office/officeart/2005/8/layout/chevron2"/>
    <dgm:cxn modelId="{1268F998-765B-48F0-BC6E-710440B42F96}" type="presParOf" srcId="{88353637-B51F-48DC-A542-1784A5180FB4}" destId="{53638867-62B5-4C3B-A38B-C0D22D830587}" srcOrd="1" destOrd="0" presId="urn:microsoft.com/office/officeart/2005/8/layout/chevron2"/>
    <dgm:cxn modelId="{06557FE2-1BFF-481F-B929-8EEBCE7A9D48}" type="presParOf" srcId="{D19BF521-5040-4326-946E-486554DF131D}" destId="{41BC6CBD-C463-48A4-9635-BF4C60E02A2D}" srcOrd="3" destOrd="0" presId="urn:microsoft.com/office/officeart/2005/8/layout/chevron2"/>
    <dgm:cxn modelId="{ECC4D04A-9705-4237-8773-788F4C008997}" type="presParOf" srcId="{D19BF521-5040-4326-946E-486554DF131D}" destId="{0B0A2C35-8314-45CE-845B-9BE0B4E642A4}" srcOrd="4" destOrd="0" presId="urn:microsoft.com/office/officeart/2005/8/layout/chevron2"/>
    <dgm:cxn modelId="{5813E598-D865-4F70-B914-92FC1D57AE0E}" type="presParOf" srcId="{0B0A2C35-8314-45CE-845B-9BE0B4E642A4}" destId="{2DCD61BA-42F9-4D5A-BB7F-0B59F178BA70}" srcOrd="0" destOrd="0" presId="urn:microsoft.com/office/officeart/2005/8/layout/chevron2"/>
    <dgm:cxn modelId="{6C590A0C-85B0-49E9-9EFF-39ECC066FCEF}" type="presParOf" srcId="{0B0A2C35-8314-45CE-845B-9BE0B4E642A4}" destId="{B373C07E-9998-4E2F-9991-26227845A51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4E9D05-3006-4813-A69F-FE625C6BAF62}" type="doc">
      <dgm:prSet loTypeId="urn:microsoft.com/office/officeart/2005/8/layout/chevron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B9293F4-5464-470F-A476-78307058FAAD}">
      <dgm:prSet phldrT="[Texto]" phldr="1"/>
      <dgm:spPr/>
      <dgm:t>
        <a:bodyPr/>
        <a:lstStyle/>
        <a:p>
          <a:endParaRPr lang="en-US" dirty="0"/>
        </a:p>
      </dgm:t>
    </dgm:pt>
    <dgm:pt modelId="{B7639D26-34A5-443C-AC2A-CA836C68D277}" type="parTrans" cxnId="{FD24B983-E7E8-41DC-B5B4-6D42137E8F18}">
      <dgm:prSet/>
      <dgm:spPr/>
      <dgm:t>
        <a:bodyPr/>
        <a:lstStyle/>
        <a:p>
          <a:endParaRPr lang="en-US"/>
        </a:p>
      </dgm:t>
    </dgm:pt>
    <dgm:pt modelId="{28DC86F2-215F-48B6-B79D-D348589B2DCC}" type="sibTrans" cxnId="{FD24B983-E7E8-41DC-B5B4-6D42137E8F18}">
      <dgm:prSet/>
      <dgm:spPr/>
      <dgm:t>
        <a:bodyPr/>
        <a:lstStyle/>
        <a:p>
          <a:endParaRPr lang="en-US"/>
        </a:p>
      </dgm:t>
    </dgm:pt>
    <dgm:pt modelId="{7C842513-949E-4A08-A886-392BF36792ED}">
      <dgm:prSet phldrT="[Texto]" phldr="1"/>
      <dgm:spPr>
        <a:pattFill prst="pct50">
          <a:fgClr>
            <a:schemeClr val="accent3">
              <a:hueOff val="0"/>
              <a:satOff val="0"/>
              <a:lumOff val="0"/>
            </a:schemeClr>
          </a:fgClr>
          <a:bgClr>
            <a:schemeClr val="bg1"/>
          </a:bgClr>
        </a:pattFill>
        <a:ln>
          <a:noFill/>
        </a:ln>
      </dgm:spPr>
      <dgm:t>
        <a:bodyPr/>
        <a:lstStyle/>
        <a:p>
          <a:endParaRPr lang="en-US" dirty="0"/>
        </a:p>
      </dgm:t>
    </dgm:pt>
    <dgm:pt modelId="{D46D919B-5009-4033-92CD-069BA30E2A61}" type="parTrans" cxnId="{CC0ABD22-287F-4912-A57C-F5A024C7E7DB}">
      <dgm:prSet/>
      <dgm:spPr/>
      <dgm:t>
        <a:bodyPr/>
        <a:lstStyle/>
        <a:p>
          <a:endParaRPr lang="en-US"/>
        </a:p>
      </dgm:t>
    </dgm:pt>
    <dgm:pt modelId="{9164623B-DD8E-4AAA-8232-52DDFBC8E359}" type="sibTrans" cxnId="{CC0ABD22-287F-4912-A57C-F5A024C7E7DB}">
      <dgm:prSet/>
      <dgm:spPr/>
      <dgm:t>
        <a:bodyPr/>
        <a:lstStyle/>
        <a:p>
          <a:endParaRPr lang="en-US"/>
        </a:p>
      </dgm:t>
    </dgm:pt>
    <dgm:pt modelId="{72A365D6-F165-42E7-8CEC-C454CAB1E26A}">
      <dgm:prSet phldrT="[Texto]"/>
      <dgm:spPr/>
      <dgm:t>
        <a:bodyPr/>
        <a:lstStyle/>
        <a:p>
          <a:r>
            <a:rPr lang="es-HN" dirty="0" smtClean="0"/>
            <a:t>Foros con Sociedad Civil</a:t>
          </a:r>
          <a:endParaRPr lang="en-US" dirty="0"/>
        </a:p>
      </dgm:t>
    </dgm:pt>
    <dgm:pt modelId="{A3846F04-4207-4B20-A434-A448276D6C11}" type="parTrans" cxnId="{CC29AFF2-7303-4C7A-B8F5-5E77B03BE0FB}">
      <dgm:prSet/>
      <dgm:spPr/>
      <dgm:t>
        <a:bodyPr/>
        <a:lstStyle/>
        <a:p>
          <a:endParaRPr lang="en-US"/>
        </a:p>
      </dgm:t>
    </dgm:pt>
    <dgm:pt modelId="{7B283264-D4F8-4765-91A4-E42B3E85F041}" type="sibTrans" cxnId="{CC29AFF2-7303-4C7A-B8F5-5E77B03BE0FB}">
      <dgm:prSet/>
      <dgm:spPr/>
      <dgm:t>
        <a:bodyPr/>
        <a:lstStyle/>
        <a:p>
          <a:endParaRPr lang="en-US"/>
        </a:p>
      </dgm:t>
    </dgm:pt>
    <dgm:pt modelId="{6EF66447-27D7-49F1-925C-71EEFE843AFC}">
      <dgm:prSet/>
      <dgm:spPr/>
      <dgm:t>
        <a:bodyPr/>
        <a:lstStyle/>
        <a:p>
          <a:r>
            <a:rPr lang="es-HN" dirty="0" smtClean="0"/>
            <a:t>Comunicación</a:t>
          </a:r>
          <a:endParaRPr lang="en-US" dirty="0"/>
        </a:p>
      </dgm:t>
    </dgm:pt>
    <dgm:pt modelId="{91BB5205-356F-40DB-81C9-A96A2E8F834A}" type="parTrans" cxnId="{C27BBB95-56CA-4F75-97D7-DAF0557F3D47}">
      <dgm:prSet/>
      <dgm:spPr/>
      <dgm:t>
        <a:bodyPr/>
        <a:lstStyle/>
        <a:p>
          <a:endParaRPr lang="en-US"/>
        </a:p>
      </dgm:t>
    </dgm:pt>
    <dgm:pt modelId="{0FC50D85-450C-498B-9786-69DA12C05645}" type="sibTrans" cxnId="{C27BBB95-56CA-4F75-97D7-DAF0557F3D47}">
      <dgm:prSet/>
      <dgm:spPr/>
      <dgm:t>
        <a:bodyPr/>
        <a:lstStyle/>
        <a:p>
          <a:endParaRPr lang="en-US"/>
        </a:p>
      </dgm:t>
    </dgm:pt>
    <dgm:pt modelId="{D19BF521-5040-4326-946E-486554DF131D}" type="pres">
      <dgm:prSet presAssocID="{F34E9D05-3006-4813-A69F-FE625C6BAF6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9B2D1C-C282-4184-9E6A-1D8FB79FDD53}" type="pres">
      <dgm:prSet presAssocID="{7B9293F4-5464-470F-A476-78307058FAAD}" presName="composite" presStyleCnt="0"/>
      <dgm:spPr/>
    </dgm:pt>
    <dgm:pt modelId="{C017661E-32A0-4750-9A33-8C9978E5B65D}" type="pres">
      <dgm:prSet presAssocID="{7B9293F4-5464-470F-A476-78307058FAAD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6D047D-DB9F-471A-80F4-38CCE7D6E920}" type="pres">
      <dgm:prSet presAssocID="{7B9293F4-5464-470F-A476-78307058FAAD}" presName="descendantText" presStyleLbl="alignAcc1" presStyleIdx="0" presStyleCnt="2" custLinFactX="28880" custLinFactY="-3046" custLinFactNeighborX="100000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560CB-532D-4C57-8B2D-4325D5E5FBC4}" type="pres">
      <dgm:prSet presAssocID="{28DC86F2-215F-48B6-B79D-D348589B2DCC}" presName="sp" presStyleCnt="0"/>
      <dgm:spPr/>
    </dgm:pt>
    <dgm:pt modelId="{88353637-B51F-48DC-A542-1784A5180FB4}" type="pres">
      <dgm:prSet presAssocID="{7C842513-949E-4A08-A886-392BF36792ED}" presName="composite" presStyleCnt="0"/>
      <dgm:spPr/>
    </dgm:pt>
    <dgm:pt modelId="{1DB28A0E-1910-4716-A403-9277DADEB62A}" type="pres">
      <dgm:prSet presAssocID="{7C842513-949E-4A08-A886-392BF36792ED}" presName="parentText" presStyleLbl="alignNode1" presStyleIdx="1" presStyleCnt="2" custLinFactNeighborX="0" custLinFactNeighborY="1044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638867-62B5-4C3B-A38B-C0D22D830587}" type="pres">
      <dgm:prSet presAssocID="{7C842513-949E-4A08-A886-392BF36792ED}" presName="descendantText" presStyleLbl="alignAcc1" presStyleIdx="1" presStyleCnt="2" custLinFactNeighborX="1127" custLinFactNeighborY="160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7BBB95-56CA-4F75-97D7-DAF0557F3D47}" srcId="{7B9293F4-5464-470F-A476-78307058FAAD}" destId="{6EF66447-27D7-49F1-925C-71EEFE843AFC}" srcOrd="0" destOrd="0" parTransId="{91BB5205-356F-40DB-81C9-A96A2E8F834A}" sibTransId="{0FC50D85-450C-498B-9786-69DA12C05645}"/>
    <dgm:cxn modelId="{CC29AFF2-7303-4C7A-B8F5-5E77B03BE0FB}" srcId="{7C842513-949E-4A08-A886-392BF36792ED}" destId="{72A365D6-F165-42E7-8CEC-C454CAB1E26A}" srcOrd="0" destOrd="0" parTransId="{A3846F04-4207-4B20-A434-A448276D6C11}" sibTransId="{7B283264-D4F8-4765-91A4-E42B3E85F041}"/>
    <dgm:cxn modelId="{1F243D48-0921-4E07-B4F4-3BF74C9936A0}" type="presOf" srcId="{7B9293F4-5464-470F-A476-78307058FAAD}" destId="{C017661E-32A0-4750-9A33-8C9978E5B65D}" srcOrd="0" destOrd="0" presId="urn:microsoft.com/office/officeart/2005/8/layout/chevron2"/>
    <dgm:cxn modelId="{C1AEDEC0-A2F1-4119-AAA3-E4654D7A73B2}" type="presOf" srcId="{7C842513-949E-4A08-A886-392BF36792ED}" destId="{1DB28A0E-1910-4716-A403-9277DADEB62A}" srcOrd="0" destOrd="0" presId="urn:microsoft.com/office/officeart/2005/8/layout/chevron2"/>
    <dgm:cxn modelId="{FF75F36E-AB44-483E-9FB0-3AED59749B75}" type="presOf" srcId="{6EF66447-27D7-49F1-925C-71EEFE843AFC}" destId="{1C6D047D-DB9F-471A-80F4-38CCE7D6E920}" srcOrd="0" destOrd="0" presId="urn:microsoft.com/office/officeart/2005/8/layout/chevron2"/>
    <dgm:cxn modelId="{FD24B983-E7E8-41DC-B5B4-6D42137E8F18}" srcId="{F34E9D05-3006-4813-A69F-FE625C6BAF62}" destId="{7B9293F4-5464-470F-A476-78307058FAAD}" srcOrd="0" destOrd="0" parTransId="{B7639D26-34A5-443C-AC2A-CA836C68D277}" sibTransId="{28DC86F2-215F-48B6-B79D-D348589B2DCC}"/>
    <dgm:cxn modelId="{44164926-79A2-4110-AB5A-569C278F7E9E}" type="presOf" srcId="{72A365D6-F165-42E7-8CEC-C454CAB1E26A}" destId="{53638867-62B5-4C3B-A38B-C0D22D830587}" srcOrd="0" destOrd="0" presId="urn:microsoft.com/office/officeart/2005/8/layout/chevron2"/>
    <dgm:cxn modelId="{C056CC31-CC72-4CE2-B96E-1DE88CC2AA9A}" type="presOf" srcId="{F34E9D05-3006-4813-A69F-FE625C6BAF62}" destId="{D19BF521-5040-4326-946E-486554DF131D}" srcOrd="0" destOrd="0" presId="urn:microsoft.com/office/officeart/2005/8/layout/chevron2"/>
    <dgm:cxn modelId="{CC0ABD22-287F-4912-A57C-F5A024C7E7DB}" srcId="{F34E9D05-3006-4813-A69F-FE625C6BAF62}" destId="{7C842513-949E-4A08-A886-392BF36792ED}" srcOrd="1" destOrd="0" parTransId="{D46D919B-5009-4033-92CD-069BA30E2A61}" sibTransId="{9164623B-DD8E-4AAA-8232-52DDFBC8E359}"/>
    <dgm:cxn modelId="{799E3B5E-EFF0-4F53-B4BF-EB1D96438B05}" type="presParOf" srcId="{D19BF521-5040-4326-946E-486554DF131D}" destId="{589B2D1C-C282-4184-9E6A-1D8FB79FDD53}" srcOrd="0" destOrd="0" presId="urn:microsoft.com/office/officeart/2005/8/layout/chevron2"/>
    <dgm:cxn modelId="{865E563D-53B5-4256-AC3F-A955F2951478}" type="presParOf" srcId="{589B2D1C-C282-4184-9E6A-1D8FB79FDD53}" destId="{C017661E-32A0-4750-9A33-8C9978E5B65D}" srcOrd="0" destOrd="0" presId="urn:microsoft.com/office/officeart/2005/8/layout/chevron2"/>
    <dgm:cxn modelId="{A513013F-0D58-44EC-B4E5-9AA451FC74B7}" type="presParOf" srcId="{589B2D1C-C282-4184-9E6A-1D8FB79FDD53}" destId="{1C6D047D-DB9F-471A-80F4-38CCE7D6E920}" srcOrd="1" destOrd="0" presId="urn:microsoft.com/office/officeart/2005/8/layout/chevron2"/>
    <dgm:cxn modelId="{85789AF5-5374-4728-BDD2-93F163387D39}" type="presParOf" srcId="{D19BF521-5040-4326-946E-486554DF131D}" destId="{B9C560CB-532D-4C57-8B2D-4325D5E5FBC4}" srcOrd="1" destOrd="0" presId="urn:microsoft.com/office/officeart/2005/8/layout/chevron2"/>
    <dgm:cxn modelId="{0D44A4EF-3D21-438D-A0F5-7D86E704D65C}" type="presParOf" srcId="{D19BF521-5040-4326-946E-486554DF131D}" destId="{88353637-B51F-48DC-A542-1784A5180FB4}" srcOrd="2" destOrd="0" presId="urn:microsoft.com/office/officeart/2005/8/layout/chevron2"/>
    <dgm:cxn modelId="{055E243E-91C5-44C9-90D6-FBD2B5F18662}" type="presParOf" srcId="{88353637-B51F-48DC-A542-1784A5180FB4}" destId="{1DB28A0E-1910-4716-A403-9277DADEB62A}" srcOrd="0" destOrd="0" presId="urn:microsoft.com/office/officeart/2005/8/layout/chevron2"/>
    <dgm:cxn modelId="{EC9A257C-C15C-4788-A3F7-D4D3F1C50C82}" type="presParOf" srcId="{88353637-B51F-48DC-A542-1784A5180FB4}" destId="{53638867-62B5-4C3B-A38B-C0D22D83058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D4372-115B-4AF3-A54C-45B7B52CA724}">
      <dsp:nvSpPr>
        <dsp:cNvPr id="0" name=""/>
        <dsp:cNvSpPr/>
      </dsp:nvSpPr>
      <dsp:spPr>
        <a:xfrm>
          <a:off x="3373" y="819451"/>
          <a:ext cx="2177094" cy="1529449"/>
        </a:xfrm>
        <a:prstGeom prst="ellipse">
          <a:avLst/>
        </a:prstGeom>
        <a:solidFill>
          <a:srgbClr val="88D8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dirty="0">
            <a:solidFill>
              <a:schemeClr val="accent3">
                <a:lumMod val="60000"/>
                <a:lumOff val="40000"/>
              </a:schemeClr>
            </a:solidFill>
          </a:endParaRPr>
        </a:p>
      </dsp:txBody>
      <dsp:txXfrm>
        <a:off x="322201" y="1043434"/>
        <a:ext cx="1539438" cy="1081483"/>
      </dsp:txXfrm>
    </dsp:sp>
    <dsp:sp modelId="{D320DF9A-F91D-4149-9A1D-7FE196CEEC85}">
      <dsp:nvSpPr>
        <dsp:cNvPr id="0" name=""/>
        <dsp:cNvSpPr/>
      </dsp:nvSpPr>
      <dsp:spPr>
        <a:xfrm>
          <a:off x="2283376" y="1156567"/>
          <a:ext cx="887080" cy="887080"/>
        </a:xfrm>
        <a:prstGeom prst="mathPlus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>
            <a:solidFill>
              <a:schemeClr val="accent5"/>
            </a:solidFill>
          </a:endParaRPr>
        </a:p>
      </dsp:txBody>
      <dsp:txXfrm>
        <a:off x="2400958" y="1495786"/>
        <a:ext cx="651916" cy="208642"/>
      </dsp:txXfrm>
    </dsp:sp>
    <dsp:sp modelId="{FBB1D57E-8902-47FB-B1D8-13364418AFB8}">
      <dsp:nvSpPr>
        <dsp:cNvPr id="0" name=""/>
        <dsp:cNvSpPr/>
      </dsp:nvSpPr>
      <dsp:spPr>
        <a:xfrm>
          <a:off x="3315930" y="819451"/>
          <a:ext cx="2155177" cy="1529449"/>
        </a:xfrm>
        <a:prstGeom prst="ellipse">
          <a:avLst/>
        </a:prstGeom>
        <a:solidFill>
          <a:srgbClr val="88D812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b="1" kern="1200" dirty="0">
            <a:solidFill>
              <a:schemeClr val="tx1"/>
            </a:solidFill>
          </a:endParaRPr>
        </a:p>
      </dsp:txBody>
      <dsp:txXfrm>
        <a:off x="3631548" y="1043434"/>
        <a:ext cx="1523941" cy="1081483"/>
      </dsp:txXfrm>
    </dsp:sp>
    <dsp:sp modelId="{1E391D6E-B04E-4F11-B93C-DA270BF9074B}">
      <dsp:nvSpPr>
        <dsp:cNvPr id="0" name=""/>
        <dsp:cNvSpPr/>
      </dsp:nvSpPr>
      <dsp:spPr>
        <a:xfrm>
          <a:off x="5595299" y="1140635"/>
          <a:ext cx="887080" cy="887080"/>
        </a:xfrm>
        <a:prstGeom prst="mathEqual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700" kern="1200"/>
        </a:p>
      </dsp:txBody>
      <dsp:txXfrm>
        <a:off x="5712881" y="1323373"/>
        <a:ext cx="651916" cy="521604"/>
      </dsp:txXfrm>
    </dsp:sp>
    <dsp:sp modelId="{1E224084-8C8C-4313-9991-FB015DE50182}">
      <dsp:nvSpPr>
        <dsp:cNvPr id="0" name=""/>
        <dsp:cNvSpPr/>
      </dsp:nvSpPr>
      <dsp:spPr>
        <a:xfrm>
          <a:off x="6606571" y="819451"/>
          <a:ext cx="2103023" cy="152944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b="1" kern="1200" dirty="0">
            <a:solidFill>
              <a:schemeClr val="tx1"/>
            </a:solidFill>
          </a:endParaRPr>
        </a:p>
      </dsp:txBody>
      <dsp:txXfrm>
        <a:off x="6914552" y="1043434"/>
        <a:ext cx="1487061" cy="10814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7661E-32A0-4750-9A33-8C9978E5B65D}">
      <dsp:nvSpPr>
        <dsp:cNvPr id="0" name=""/>
        <dsp:cNvSpPr/>
      </dsp:nvSpPr>
      <dsp:spPr>
        <a:xfrm rot="5400000">
          <a:off x="-129266" y="130419"/>
          <a:ext cx="861775" cy="603242"/>
        </a:xfrm>
        <a:prstGeom prst="chevron">
          <a:avLst/>
        </a:prstGeom>
        <a:pattFill prst="pct50">
          <a:fgClr>
            <a:schemeClr val="accent3">
              <a:hueOff val="0"/>
              <a:satOff val="0"/>
              <a:lumOff val="0"/>
            </a:schemeClr>
          </a:fgClr>
          <a:bgClr>
            <a:schemeClr val="bg1"/>
          </a:bgClr>
        </a:patt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302773"/>
        <a:ext cx="603242" cy="258533"/>
      </dsp:txXfrm>
    </dsp:sp>
    <dsp:sp modelId="{1C6D047D-DB9F-471A-80F4-38CCE7D6E920}">
      <dsp:nvSpPr>
        <dsp:cNvPr id="0" name=""/>
        <dsp:cNvSpPr/>
      </dsp:nvSpPr>
      <dsp:spPr>
        <a:xfrm rot="5400000">
          <a:off x="2181784" y="-1577388"/>
          <a:ext cx="560154" cy="37172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HN" sz="3100" kern="1200" dirty="0" smtClean="0"/>
            <a:t>Educación</a:t>
          </a:r>
          <a:endParaRPr lang="en-US" sz="3100" kern="1200" dirty="0"/>
        </a:p>
      </dsp:txBody>
      <dsp:txXfrm rot="-5400000">
        <a:off x="603243" y="28497"/>
        <a:ext cx="3689893" cy="505466"/>
      </dsp:txXfrm>
    </dsp:sp>
    <dsp:sp modelId="{1DB28A0E-1910-4716-A403-9277DADEB62A}">
      <dsp:nvSpPr>
        <dsp:cNvPr id="0" name=""/>
        <dsp:cNvSpPr/>
      </dsp:nvSpPr>
      <dsp:spPr>
        <a:xfrm rot="5400000">
          <a:off x="-129266" y="778498"/>
          <a:ext cx="861775" cy="60324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950852"/>
        <a:ext cx="603242" cy="258533"/>
      </dsp:txXfrm>
    </dsp:sp>
    <dsp:sp modelId="{53638867-62B5-4C3B-A38B-C0D22D830587}">
      <dsp:nvSpPr>
        <dsp:cNvPr id="0" name=""/>
        <dsp:cNvSpPr/>
      </dsp:nvSpPr>
      <dsp:spPr>
        <a:xfrm rot="5400000">
          <a:off x="2181784" y="-929309"/>
          <a:ext cx="560154" cy="37172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HN" sz="3100" kern="1200" dirty="0" smtClean="0"/>
            <a:t>Reforestación</a:t>
          </a:r>
          <a:endParaRPr lang="en-US" sz="3100" kern="1200" dirty="0"/>
        </a:p>
      </dsp:txBody>
      <dsp:txXfrm rot="-5400000">
        <a:off x="603243" y="676576"/>
        <a:ext cx="3689893" cy="505466"/>
      </dsp:txXfrm>
    </dsp:sp>
    <dsp:sp modelId="{2DCD61BA-42F9-4D5A-BB7F-0B59F178BA70}">
      <dsp:nvSpPr>
        <dsp:cNvPr id="0" name=""/>
        <dsp:cNvSpPr/>
      </dsp:nvSpPr>
      <dsp:spPr>
        <a:xfrm rot="5400000">
          <a:off x="-129266" y="1426577"/>
          <a:ext cx="861775" cy="603242"/>
        </a:xfrm>
        <a:prstGeom prst="chevron">
          <a:avLst/>
        </a:prstGeom>
        <a:pattFill prst="pct50">
          <a:fgClr>
            <a:schemeClr val="accent3">
              <a:hueOff val="0"/>
              <a:satOff val="0"/>
              <a:lumOff val="0"/>
            </a:schemeClr>
          </a:fgClr>
          <a:bgClr>
            <a:schemeClr val="bg1"/>
          </a:bgClr>
        </a:patt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1598931"/>
        <a:ext cx="603242" cy="258533"/>
      </dsp:txXfrm>
    </dsp:sp>
    <dsp:sp modelId="{B373C07E-9998-4E2F-9991-26227845A511}">
      <dsp:nvSpPr>
        <dsp:cNvPr id="0" name=""/>
        <dsp:cNvSpPr/>
      </dsp:nvSpPr>
      <dsp:spPr>
        <a:xfrm rot="5400000">
          <a:off x="2181784" y="-281230"/>
          <a:ext cx="560154" cy="371723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19685" rIns="19685" bIns="19685" numCol="1" spcCol="1270" anchor="ctr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HN" sz="3100" kern="1200" dirty="0" smtClean="0"/>
            <a:t>Limpiezas</a:t>
          </a:r>
          <a:endParaRPr lang="en-US" sz="3100" kern="1200" dirty="0"/>
        </a:p>
      </dsp:txBody>
      <dsp:txXfrm rot="-5400000">
        <a:off x="603243" y="1324655"/>
        <a:ext cx="3689893" cy="505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17661E-32A0-4750-9A33-8C9978E5B65D}">
      <dsp:nvSpPr>
        <dsp:cNvPr id="0" name=""/>
        <dsp:cNvSpPr/>
      </dsp:nvSpPr>
      <dsp:spPr>
        <a:xfrm rot="5400000">
          <a:off x="-132483" y="133601"/>
          <a:ext cx="883223" cy="61825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310245"/>
        <a:ext cx="618256" cy="264967"/>
      </dsp:txXfrm>
    </dsp:sp>
    <dsp:sp modelId="{1C6D047D-DB9F-471A-80F4-38CCE7D6E920}">
      <dsp:nvSpPr>
        <dsp:cNvPr id="0" name=""/>
        <dsp:cNvSpPr/>
      </dsp:nvSpPr>
      <dsp:spPr>
        <a:xfrm rot="5400000">
          <a:off x="2182320" y="-1564064"/>
          <a:ext cx="574095" cy="37022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HN" sz="2600" kern="1200" dirty="0" smtClean="0"/>
            <a:t>Comunicación</a:t>
          </a:r>
          <a:endParaRPr lang="en-US" sz="2600" kern="1200" dirty="0"/>
        </a:p>
      </dsp:txBody>
      <dsp:txXfrm rot="-5400000">
        <a:off x="618257" y="28024"/>
        <a:ext cx="3674198" cy="518045"/>
      </dsp:txXfrm>
    </dsp:sp>
    <dsp:sp modelId="{1DB28A0E-1910-4716-A403-9277DADEB62A}">
      <dsp:nvSpPr>
        <dsp:cNvPr id="0" name=""/>
        <dsp:cNvSpPr/>
      </dsp:nvSpPr>
      <dsp:spPr>
        <a:xfrm rot="5400000">
          <a:off x="-132483" y="689420"/>
          <a:ext cx="883223" cy="618256"/>
        </a:xfrm>
        <a:prstGeom prst="chevron">
          <a:avLst/>
        </a:prstGeom>
        <a:pattFill prst="pct50">
          <a:fgClr>
            <a:schemeClr val="accent3">
              <a:hueOff val="0"/>
              <a:satOff val="0"/>
              <a:lumOff val="0"/>
            </a:schemeClr>
          </a:fgClr>
          <a:bgClr>
            <a:schemeClr val="bg1"/>
          </a:bgClr>
        </a:patt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-5400000">
        <a:off x="1" y="866064"/>
        <a:ext cx="618256" cy="264967"/>
      </dsp:txXfrm>
    </dsp:sp>
    <dsp:sp modelId="{53638867-62B5-4C3B-A38B-C0D22D830587}">
      <dsp:nvSpPr>
        <dsp:cNvPr id="0" name=""/>
        <dsp:cNvSpPr/>
      </dsp:nvSpPr>
      <dsp:spPr>
        <a:xfrm rot="5400000">
          <a:off x="2182320" y="-915994"/>
          <a:ext cx="574095" cy="370222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HN" sz="2600" kern="1200" dirty="0" smtClean="0"/>
            <a:t>Foros con Sociedad Civil</a:t>
          </a:r>
          <a:endParaRPr lang="en-US" sz="2600" kern="1200" dirty="0"/>
        </a:p>
      </dsp:txBody>
      <dsp:txXfrm rot="-5400000">
        <a:off x="618257" y="676094"/>
        <a:ext cx="3674198" cy="518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00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02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795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4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2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5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8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51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05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13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4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D0B94-7005-45D7-B302-EF7A11247B1F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3A4E2-2A61-4AE0-AA45-BF317FF0CB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27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40.png"/><Relationship Id="rId12" Type="http://schemas.openxmlformats.org/officeDocument/2006/relationships/image" Target="../media/image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6.png"/><Relationship Id="rId5" Type="http://schemas.openxmlformats.org/officeDocument/2006/relationships/image" Target="../media/image38.jpeg"/><Relationship Id="rId10" Type="http://schemas.microsoft.com/office/2007/relationships/hdphoto" Target="../media/hdphoto6.wdp"/><Relationship Id="rId4" Type="http://schemas.openxmlformats.org/officeDocument/2006/relationships/image" Target="../media/image37.jpe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image" Target="../media/image7.png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microsoft.com/office/2007/relationships/hdphoto" Target="../media/hdphoto7.wdp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8.wdp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.png"/><Relationship Id="rId7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71.jpeg"/><Relationship Id="rId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0.wdp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.png"/><Relationship Id="rId7" Type="http://schemas.openxmlformats.org/officeDocument/2006/relationships/image" Target="../media/image7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699792" y="0"/>
            <a:ext cx="3456384" cy="5149687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3723878"/>
            <a:ext cx="7772400" cy="1102519"/>
          </a:xfrm>
        </p:spPr>
        <p:txBody>
          <a:bodyPr>
            <a:normAutofit/>
          </a:bodyPr>
          <a:lstStyle/>
          <a:p>
            <a:r>
              <a:rPr lang="es-HN" sz="3600" b="1" dirty="0" smtClean="0"/>
              <a:t>Jóvenes Contra el Calentamiento Global</a:t>
            </a:r>
            <a:endParaRPr lang="en-US" sz="3600" b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31640" y="4486275"/>
            <a:ext cx="6400800" cy="1314450"/>
          </a:xfrm>
        </p:spPr>
        <p:txBody>
          <a:bodyPr>
            <a:normAutofit/>
          </a:bodyPr>
          <a:lstStyle/>
          <a:p>
            <a:r>
              <a:rPr lang="es-HN" sz="2800" dirty="0" smtClean="0"/>
              <a:t>Comprometidos por Honduras</a:t>
            </a:r>
            <a:endParaRPr lang="en-US" sz="2800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69389"/>
            <a:ext cx="4092557" cy="40925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95587"/>
            <a:ext cx="288032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4431"/>
            <a:ext cx="720080" cy="42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Resultado de imagen para logo cop2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6314" r="7968"/>
          <a:stretch/>
        </p:blipFill>
        <p:spPr bwMode="auto">
          <a:xfrm>
            <a:off x="8281261" y="94431"/>
            <a:ext cx="737145" cy="4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58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83324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971600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-108521" y="40019"/>
            <a:ext cx="5158452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400" dirty="0" smtClean="0"/>
              <a:t/>
            </a:r>
            <a:br>
              <a:rPr lang="es-HN" sz="2400" dirty="0" smtClean="0"/>
            </a:br>
            <a:r>
              <a:rPr lang="es-HN" sz="9600" b="1" dirty="0" smtClean="0"/>
              <a:t>COPECO</a:t>
            </a:r>
            <a:endParaRPr lang="en-US" sz="9600" b="1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3969549" y="72541"/>
            <a:ext cx="5635859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400" b="1" dirty="0" smtClean="0"/>
              <a:t>Colegio de Cirujanos Dentistas de Honduras</a:t>
            </a:r>
            <a:endParaRPr lang="en-US" sz="2400" b="1" dirty="0"/>
          </a:p>
        </p:txBody>
      </p:sp>
      <p:pic>
        <p:nvPicPr>
          <p:cNvPr id="4098" name="Picture 2" descr="C:\Users\Bustamante\Desktop\TODO JCCG\Fotos JCCG en bruto\DENTISTAS 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9" b="18393"/>
          <a:stretch/>
        </p:blipFill>
        <p:spPr bwMode="auto">
          <a:xfrm>
            <a:off x="5049932" y="714962"/>
            <a:ext cx="3475096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Bustamante\Downloads\72768925_983312262036342_110434443664660889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35" y="714962"/>
            <a:ext cx="3475094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ustamante\Downloads\73375536_983312085369693_4052480310120546304_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" r="8795" b="11993"/>
          <a:stretch/>
        </p:blipFill>
        <p:spPr bwMode="auto">
          <a:xfrm>
            <a:off x="647783" y="2917828"/>
            <a:ext cx="3455946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931" y="2917827"/>
            <a:ext cx="3475094" cy="2050077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13" name="12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637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71600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-10388" y="40019"/>
            <a:ext cx="5158452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400" dirty="0" smtClean="0"/>
              <a:t/>
            </a:r>
            <a:br>
              <a:rPr lang="es-HN" sz="2400" dirty="0" smtClean="0"/>
            </a:br>
            <a:r>
              <a:rPr lang="es-HN" sz="9600" b="1" dirty="0" smtClean="0"/>
              <a:t>Secretaría de Ambiente/ </a:t>
            </a:r>
            <a:r>
              <a:rPr lang="es-HN" sz="9600" b="1" dirty="0" err="1" smtClean="0"/>
              <a:t>MiAmbiente</a:t>
            </a:r>
            <a:r>
              <a:rPr lang="es-HN" sz="9600" b="1" dirty="0" smtClean="0"/>
              <a:t>+</a:t>
            </a:r>
            <a:endParaRPr lang="en-US" sz="9600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8" b="5194"/>
          <a:stretch/>
        </p:blipFill>
        <p:spPr>
          <a:xfrm>
            <a:off x="638208" y="2931790"/>
            <a:ext cx="3475096" cy="2070628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" t="6718" r="7078" b="12616"/>
          <a:stretch/>
        </p:blipFill>
        <p:spPr>
          <a:xfrm>
            <a:off x="638208" y="698775"/>
            <a:ext cx="3475096" cy="206271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8" t="12981" r="5428" b="28189"/>
          <a:stretch/>
        </p:blipFill>
        <p:spPr>
          <a:xfrm>
            <a:off x="4306480" y="1225415"/>
            <a:ext cx="4539768" cy="269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Rectángulo"/>
          <p:cNvSpPr/>
          <p:nvPr/>
        </p:nvSpPr>
        <p:spPr>
          <a:xfrm>
            <a:off x="5112548" y="-14970"/>
            <a:ext cx="2735328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CuadroTexto"/>
          <p:cNvSpPr txBox="1"/>
          <p:nvPr/>
        </p:nvSpPr>
        <p:spPr>
          <a:xfrm>
            <a:off x="138673" y="311274"/>
            <a:ext cx="3528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H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Hemos trascendido fronteras, a través de: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E:\TODO JCCG\Fotos JCCG en bruto\CONVENCION II OPS 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11655" r="15781" b="16612"/>
          <a:stretch/>
        </p:blipFill>
        <p:spPr bwMode="auto">
          <a:xfrm>
            <a:off x="3995936" y="925286"/>
            <a:ext cx="4968552" cy="3167743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79308" y="1397966"/>
            <a:ext cx="3528392" cy="432048"/>
          </a:xfrm>
          <a:prstGeom prst="rect">
            <a:avLst/>
          </a:prstGeom>
          <a:pattFill prst="pct7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400" dirty="0" smtClean="0">
                <a:solidFill>
                  <a:schemeClr val="tx1"/>
                </a:solidFill>
              </a:rPr>
              <a:t>Convenios Internacionales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67543" y="3257366"/>
            <a:ext cx="3351922" cy="432048"/>
          </a:xfrm>
          <a:prstGeom prst="rect">
            <a:avLst/>
          </a:prstGeom>
          <a:pattFill prst="pct5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400" dirty="0" smtClean="0">
                <a:solidFill>
                  <a:schemeClr val="tx1"/>
                </a:solidFill>
              </a:rPr>
              <a:t>Embajadas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67543" y="2444819"/>
            <a:ext cx="3351921" cy="630987"/>
          </a:xfrm>
          <a:prstGeom prst="rect">
            <a:avLst/>
          </a:prstGeom>
          <a:pattFill prst="pct50">
            <a:fgClr>
              <a:schemeClr val="accent5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400" dirty="0" smtClean="0">
                <a:solidFill>
                  <a:schemeClr val="tx1"/>
                </a:solidFill>
              </a:rPr>
              <a:t>Organismos Internacionales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0" name="9 Conector recto"/>
          <p:cNvCxnSpPr/>
          <p:nvPr/>
        </p:nvCxnSpPr>
        <p:spPr>
          <a:xfrm>
            <a:off x="251520" y="2213088"/>
            <a:ext cx="0" cy="12603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>
            <a:endCxn id="14" idx="0"/>
          </p:cNvCxnSpPr>
          <p:nvPr/>
        </p:nvCxnSpPr>
        <p:spPr>
          <a:xfrm>
            <a:off x="2046040" y="1830014"/>
            <a:ext cx="5680" cy="906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Conector recto"/>
          <p:cNvCxnSpPr>
            <a:stCxn id="14" idx="2"/>
          </p:cNvCxnSpPr>
          <p:nvPr/>
        </p:nvCxnSpPr>
        <p:spPr>
          <a:xfrm flipH="1">
            <a:off x="251520" y="2213088"/>
            <a:ext cx="18002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CuadroTexto"/>
          <p:cNvSpPr txBox="1"/>
          <p:nvPr/>
        </p:nvSpPr>
        <p:spPr>
          <a:xfrm>
            <a:off x="1799692" y="1920700"/>
            <a:ext cx="50405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300" dirty="0" smtClean="0"/>
              <a:t>con</a:t>
            </a:r>
            <a:endParaRPr lang="en-US" sz="1300" dirty="0"/>
          </a:p>
        </p:txBody>
      </p:sp>
      <p:cxnSp>
        <p:nvCxnSpPr>
          <p:cNvPr id="18" name="17 Conector recto de flecha"/>
          <p:cNvCxnSpPr>
            <a:endCxn id="8" idx="1"/>
          </p:cNvCxnSpPr>
          <p:nvPr/>
        </p:nvCxnSpPr>
        <p:spPr>
          <a:xfrm>
            <a:off x="251520" y="2760312"/>
            <a:ext cx="216023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271296" y="3473390"/>
            <a:ext cx="216023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25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346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383324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971600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969549" y="72541"/>
            <a:ext cx="5635859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200" b="1" dirty="0" smtClean="0"/>
              <a:t>Sistema de Integración </a:t>
            </a:r>
          </a:p>
          <a:p>
            <a:r>
              <a:rPr lang="es-HN" sz="2200" b="1" dirty="0" smtClean="0"/>
              <a:t>Centroamericana</a:t>
            </a:r>
            <a:endParaRPr lang="en-US" sz="2200" b="1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442174" y="72541"/>
            <a:ext cx="5635859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200" b="1" dirty="0" smtClean="0"/>
              <a:t>Organización Panamericana </a:t>
            </a:r>
          </a:p>
          <a:p>
            <a:r>
              <a:rPr lang="es-HN" sz="2200" b="1" dirty="0" smtClean="0"/>
              <a:t>de la Salud</a:t>
            </a:r>
            <a:endParaRPr lang="en-US" sz="2200" b="1" dirty="0"/>
          </a:p>
        </p:txBody>
      </p:sp>
      <p:pic>
        <p:nvPicPr>
          <p:cNvPr id="9" name="Picture 3" descr="E:\TODO JCCG\Fotos JCCG en bruto\SIC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30" y="771550"/>
            <a:ext cx="3475096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TODO JCCG\Fotos JCCG en bruto\SICA 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1"/>
          <a:stretch/>
        </p:blipFill>
        <p:spPr bwMode="auto">
          <a:xfrm>
            <a:off x="5049930" y="2958717"/>
            <a:ext cx="3475096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ustamante\Desktop\TODO JCCG\Fotos JCCG en bruto\CONVENCION II OPS 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 r="20142"/>
          <a:stretch/>
        </p:blipFill>
        <p:spPr bwMode="auto">
          <a:xfrm>
            <a:off x="638207" y="771550"/>
            <a:ext cx="3475095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3 Marcador de contenido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1" r="239" b="14603"/>
          <a:stretch/>
        </p:blipFill>
        <p:spPr>
          <a:xfrm>
            <a:off x="638072" y="2958717"/>
            <a:ext cx="3475230" cy="2050075"/>
          </a:xfrm>
          <a:prstGeom prst="rect">
            <a:avLst/>
          </a:prstGeom>
          <a:ln>
            <a:solidFill>
              <a:srgbClr val="88D812"/>
            </a:solidFill>
          </a:ln>
        </p:spPr>
      </p:pic>
    </p:spTree>
    <p:extLst>
      <p:ext uri="{BB962C8B-B14F-4D97-AF65-F5344CB8AC3E}">
        <p14:creationId xmlns:p14="http://schemas.microsoft.com/office/powerpoint/2010/main" val="286117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"/>
          <p:cNvSpPr/>
          <p:nvPr/>
        </p:nvSpPr>
        <p:spPr>
          <a:xfrm>
            <a:off x="3366677" y="5359"/>
            <a:ext cx="2374313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13 Rectángulo"/>
          <p:cNvSpPr/>
          <p:nvPr/>
        </p:nvSpPr>
        <p:spPr>
          <a:xfrm>
            <a:off x="6338623" y="1"/>
            <a:ext cx="2374313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4 Rectángulo"/>
          <p:cNvSpPr/>
          <p:nvPr/>
        </p:nvSpPr>
        <p:spPr>
          <a:xfrm>
            <a:off x="468518" y="1"/>
            <a:ext cx="2374313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48391" y="72541"/>
            <a:ext cx="3554779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200" b="1" dirty="0" smtClean="0"/>
              <a:t>Plan Trifinio </a:t>
            </a:r>
            <a:endParaRPr lang="en-US" sz="2200" b="1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162254" y="72541"/>
            <a:ext cx="5635859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200" b="1" dirty="0" smtClean="0"/>
              <a:t>UNESCO</a:t>
            </a:r>
            <a:endParaRPr lang="en-US" sz="2200" b="1" dirty="0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2776445" y="72541"/>
            <a:ext cx="3554779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200" b="1" dirty="0" smtClean="0"/>
              <a:t>OEA</a:t>
            </a:r>
            <a:endParaRPr lang="en-US" sz="2200" b="1" dirty="0"/>
          </a:p>
        </p:txBody>
      </p:sp>
      <p:pic>
        <p:nvPicPr>
          <p:cNvPr id="12" name="Picture 3" descr="E:\TODO JCCG\Fotos JCCG en bruto\UNESCO 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61" y="899071"/>
            <a:ext cx="2799015" cy="1781214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:\TODO JCCG\Fotos JCCG en bruto\UNESCO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8" y="2901787"/>
            <a:ext cx="2799015" cy="1781213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Bustamante\Desktop\TODO JCCG\Fotos JCCG en bruto\OEA 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9"/>
          <a:stretch/>
        </p:blipFill>
        <p:spPr bwMode="auto">
          <a:xfrm>
            <a:off x="3154326" y="899071"/>
            <a:ext cx="2799016" cy="1781214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Bustamante\Desktop\TODO JCCG\Fotos JCCG en bruto\OEA 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327" y="2901786"/>
            <a:ext cx="2799016" cy="1781214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E:\TODO JCCG\Fotos JCCG en bruto\PLAN TRIFINIO 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70" y="899071"/>
            <a:ext cx="2799017" cy="1781214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E:\TODO JCCG\Fotos JCCG en bruto\PLAN TRIFINIO 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9" r="11478"/>
          <a:stretch/>
        </p:blipFill>
        <p:spPr bwMode="auto">
          <a:xfrm>
            <a:off x="6126270" y="2901786"/>
            <a:ext cx="2799014" cy="1781214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19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180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131590"/>
            <a:ext cx="3528392" cy="259228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600" dirty="0" smtClean="0"/>
              <a:t>Para avanzar en cada uno de nuestros </a:t>
            </a:r>
            <a:r>
              <a:rPr lang="es-HN" sz="2600" b="1" dirty="0" smtClean="0"/>
              <a:t>ejes fundamentales</a:t>
            </a:r>
            <a:r>
              <a:rPr lang="es-HN" sz="2600" dirty="0" smtClean="0"/>
              <a:t>, encontramos un aliado estratégico muy importante:</a:t>
            </a:r>
            <a:endParaRPr lang="en-US" sz="26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63588" y="3610455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600" dirty="0" smtClean="0"/>
              <a:t> </a:t>
            </a:r>
            <a:r>
              <a:rPr lang="es-HN" sz="2600" b="1" dirty="0" smtClean="0">
                <a:solidFill>
                  <a:srgbClr val="0070C0"/>
                </a:solidFill>
              </a:rPr>
              <a:t>La</a:t>
            </a:r>
            <a:r>
              <a:rPr lang="es-HN" sz="2600" dirty="0" smtClean="0"/>
              <a:t> </a:t>
            </a:r>
            <a:r>
              <a:rPr lang="es-HN" sz="2800" b="1" dirty="0" smtClean="0">
                <a:solidFill>
                  <a:srgbClr val="0070C0"/>
                </a:solidFill>
              </a:rPr>
              <a:t>Unión Europea</a:t>
            </a:r>
            <a:endParaRPr lang="en-US" sz="26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Resultado de imagen para bandera unión europe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826115"/>
            <a:ext cx="923256" cy="6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099" y="3665623"/>
            <a:ext cx="936104" cy="93610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26114"/>
            <a:ext cx="923256" cy="61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" b="52591"/>
          <a:stretch/>
        </p:blipFill>
        <p:spPr>
          <a:xfrm>
            <a:off x="4860032" y="411510"/>
            <a:ext cx="3816424" cy="3070936"/>
          </a:xfrm>
          <a:prstGeom prst="rect">
            <a:avLst/>
          </a:prstGeom>
          <a:ln>
            <a:solidFill>
              <a:srgbClr val="88D812"/>
            </a:solidFill>
          </a:ln>
        </p:spPr>
      </p:pic>
    </p:spTree>
    <p:extLst>
      <p:ext uri="{BB962C8B-B14F-4D97-AF65-F5344CB8AC3E}">
        <p14:creationId xmlns:p14="http://schemas.microsoft.com/office/powerpoint/2010/main" val="356092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267494"/>
            <a:ext cx="8928992" cy="13715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600" dirty="0" smtClean="0"/>
              <a:t>Los </a:t>
            </a:r>
            <a:r>
              <a:rPr lang="es-HN" sz="2600" b="1" dirty="0" smtClean="0"/>
              <a:t>Jóvenes Contra el Calentamiento Global </a:t>
            </a:r>
            <a:r>
              <a:rPr lang="es-HN" sz="2600" dirty="0" smtClean="0"/>
              <a:t>y la </a:t>
            </a:r>
            <a:r>
              <a:rPr lang="es-HN" sz="2600" b="1" dirty="0" smtClean="0"/>
              <a:t>Unión Europea en Honduras</a:t>
            </a:r>
            <a:r>
              <a:rPr lang="es-HN" sz="2600" dirty="0" smtClean="0"/>
              <a:t>, lanzamos el </a:t>
            </a:r>
            <a:r>
              <a:rPr lang="es-HN" sz="2600" b="1" dirty="0" smtClean="0">
                <a:solidFill>
                  <a:srgbClr val="88D812"/>
                </a:solidFill>
              </a:rPr>
              <a:t>Plan Estratégico Cambio Climático 2019</a:t>
            </a:r>
            <a:r>
              <a:rPr lang="es-HN" sz="2600" dirty="0" smtClean="0"/>
              <a:t>, enfocado en cinco ejes:</a:t>
            </a:r>
            <a:endParaRPr lang="en-US" sz="26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900900620"/>
              </p:ext>
            </p:extLst>
          </p:nvPr>
        </p:nvGraphicFramePr>
        <p:xfrm>
          <a:off x="4572000" y="1491630"/>
          <a:ext cx="432048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5 Diagrama"/>
          <p:cNvGraphicFramePr/>
          <p:nvPr>
            <p:extLst>
              <p:ext uri="{D42A27DB-BD31-4B8C-83A1-F6EECF244321}">
                <p14:modId xmlns:p14="http://schemas.microsoft.com/office/powerpoint/2010/main" val="4192223053"/>
              </p:ext>
            </p:extLst>
          </p:nvPr>
        </p:nvGraphicFramePr>
        <p:xfrm>
          <a:off x="4572000" y="3419339"/>
          <a:ext cx="4320480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6 Medio marco"/>
          <p:cNvSpPr/>
          <p:nvPr/>
        </p:nvSpPr>
        <p:spPr>
          <a:xfrm rot="13410872">
            <a:off x="4618599" y="3690074"/>
            <a:ext cx="544340" cy="561766"/>
          </a:xfrm>
          <a:prstGeom prst="halfFrame">
            <a:avLst>
              <a:gd name="adj1" fmla="val 9972"/>
              <a:gd name="adj2" fmla="val 122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8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11 Imagen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94625"/>
            <a:ext cx="3933056" cy="2949792"/>
          </a:xfrm>
          <a:prstGeom prst="rect">
            <a:avLst/>
          </a:prstGeom>
          <a:ln>
            <a:solidFill>
              <a:srgbClr val="88D812"/>
            </a:solidFill>
          </a:ln>
        </p:spPr>
      </p:pic>
    </p:spTree>
    <p:extLst>
      <p:ext uri="{BB962C8B-B14F-4D97-AF65-F5344CB8AC3E}">
        <p14:creationId xmlns:p14="http://schemas.microsoft.com/office/powerpoint/2010/main" val="358431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67844" y="-118442"/>
            <a:ext cx="2808312" cy="699542"/>
          </a:xfrm>
        </p:spPr>
        <p:txBody>
          <a:bodyPr>
            <a:noAutofit/>
          </a:bodyPr>
          <a:lstStyle/>
          <a:p>
            <a:r>
              <a:rPr lang="es-HN" sz="3600" b="1" dirty="0" smtClean="0"/>
              <a:t>Limpiezas</a:t>
            </a:r>
            <a:endParaRPr lang="en-US" sz="3600" b="1" dirty="0"/>
          </a:p>
        </p:txBody>
      </p:sp>
      <p:sp>
        <p:nvSpPr>
          <p:cNvPr id="5" name="4 CuadroTexto"/>
          <p:cNvSpPr txBox="1"/>
          <p:nvPr/>
        </p:nvSpPr>
        <p:spPr>
          <a:xfrm>
            <a:off x="3491880" y="524593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400" dirty="0" smtClean="0"/>
              <a:t>(Beach </a:t>
            </a:r>
            <a:r>
              <a:rPr lang="es-HN" sz="1400" dirty="0" err="1" smtClean="0"/>
              <a:t>Clean</a:t>
            </a:r>
            <a:r>
              <a:rPr lang="es-HN" sz="1400" dirty="0" smtClean="0"/>
              <a:t> Up)</a:t>
            </a:r>
            <a:endParaRPr lang="en-US" sz="1400" dirty="0"/>
          </a:p>
        </p:txBody>
      </p:sp>
      <p:pic>
        <p:nvPicPr>
          <p:cNvPr id="13315" name="Picture 3" descr="C:\Users\Bustamante\Desktop\TODO JCCG\Fotos JCCG en bruto\UE 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65" y="832370"/>
            <a:ext cx="3295915" cy="1956215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Bustamante\Desktop\TODO JCCG\Fotos JCCG en bruto\UE 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8" b="4742"/>
          <a:stretch/>
        </p:blipFill>
        <p:spPr bwMode="auto">
          <a:xfrm>
            <a:off x="225444" y="2926914"/>
            <a:ext cx="3295915" cy="1934562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15" r="6756"/>
          <a:stretch/>
        </p:blipFill>
        <p:spPr>
          <a:xfrm>
            <a:off x="3926655" y="1058719"/>
            <a:ext cx="4618631" cy="3313231"/>
          </a:xfrm>
          <a:prstGeom prst="rect">
            <a:avLst/>
          </a:prstGeom>
          <a:ln>
            <a:solidFill>
              <a:srgbClr val="88D812"/>
            </a:solidFill>
          </a:ln>
        </p:spPr>
      </p:pic>
      <p:sp>
        <p:nvSpPr>
          <p:cNvPr id="7" name="6 CuadroTexto"/>
          <p:cNvSpPr txBox="1"/>
          <p:nvPr/>
        </p:nvSpPr>
        <p:spPr>
          <a:xfrm>
            <a:off x="5076056" y="4515966"/>
            <a:ext cx="2808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err="1" smtClean="0"/>
              <a:t>Omoa</a:t>
            </a:r>
            <a:r>
              <a:rPr lang="es-HN" sz="1400" dirty="0" smtClean="0"/>
              <a:t>, departamento de Cortés.</a:t>
            </a:r>
            <a:endParaRPr lang="en-US" sz="1400" dirty="0"/>
          </a:p>
        </p:txBody>
      </p:sp>
      <p:grpSp>
        <p:nvGrpSpPr>
          <p:cNvPr id="11" name="10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656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167844" y="-118442"/>
            <a:ext cx="2808312" cy="69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3600" b="1" smtClean="0"/>
              <a:t>Limpiezas</a:t>
            </a:r>
            <a:endParaRPr lang="en-US" sz="3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491880" y="524593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400" dirty="0" smtClean="0"/>
              <a:t>(Beach </a:t>
            </a:r>
            <a:r>
              <a:rPr lang="es-HN" sz="1400" dirty="0" err="1" smtClean="0"/>
              <a:t>Clean</a:t>
            </a:r>
            <a:r>
              <a:rPr lang="es-HN" sz="1400" dirty="0" smtClean="0"/>
              <a:t> Up)</a:t>
            </a:r>
            <a:endParaRPr lang="en-US" sz="1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076056" y="4195698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Trujillo, departamento de Colón.</a:t>
            </a:r>
            <a:endParaRPr lang="en-US" sz="1400" dirty="0"/>
          </a:p>
        </p:txBody>
      </p:sp>
      <p:pic>
        <p:nvPicPr>
          <p:cNvPr id="14338" name="Picture 2" descr="C:\Users\Bustamante\Desktop\TODO JCCG\Fotos JCCG en bruto\UE 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03598"/>
            <a:ext cx="5071785" cy="2736304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Bustamante\Desktop\TODO JCCG\Fotos JCCG en bruto\UE 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b="11340"/>
          <a:stretch/>
        </p:blipFill>
        <p:spPr bwMode="auto">
          <a:xfrm>
            <a:off x="179512" y="832370"/>
            <a:ext cx="3586471" cy="2027412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Bustamante\Desktop\TODO JCCG\Fotos JCCG en bruto\UE 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9" r="6376"/>
          <a:stretch/>
        </p:blipFill>
        <p:spPr bwMode="auto">
          <a:xfrm>
            <a:off x="179512" y="3003798"/>
            <a:ext cx="3586471" cy="194421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654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167844" y="-118442"/>
            <a:ext cx="2808312" cy="69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3600" b="1" dirty="0" smtClean="0"/>
              <a:t>Limpiezas</a:t>
            </a:r>
            <a:endParaRPr lang="en-US" sz="3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3491880" y="524593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400" dirty="0" smtClean="0"/>
              <a:t>(Beach </a:t>
            </a:r>
            <a:r>
              <a:rPr lang="es-HN" sz="1400" dirty="0" err="1" smtClean="0"/>
              <a:t>Clean</a:t>
            </a:r>
            <a:r>
              <a:rPr lang="es-HN" sz="1400" dirty="0" smtClean="0"/>
              <a:t> Up)</a:t>
            </a:r>
            <a:endParaRPr lang="en-US" sz="1400" dirty="0"/>
          </a:p>
        </p:txBody>
      </p:sp>
      <p:sp>
        <p:nvSpPr>
          <p:cNvPr id="7" name="6 CuadroTexto"/>
          <p:cNvSpPr txBox="1"/>
          <p:nvPr/>
        </p:nvSpPr>
        <p:spPr>
          <a:xfrm>
            <a:off x="4694042" y="4054299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Roatán, departamento de Islas de la Bahía.</a:t>
            </a:r>
            <a:endParaRPr lang="en-US" sz="1400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13644"/>
          <a:stretch/>
        </p:blipFill>
        <p:spPr>
          <a:xfrm>
            <a:off x="3491307" y="1127795"/>
            <a:ext cx="5413427" cy="2793522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1100"/>
            <a:ext cx="3096344" cy="1943456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6" y="2650282"/>
            <a:ext cx="3120008" cy="1865683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11" name="10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156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2427534" y="5359"/>
            <a:ext cx="4320479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23478"/>
            <a:ext cx="8229600" cy="857250"/>
          </a:xfrm>
        </p:spPr>
        <p:txBody>
          <a:bodyPr>
            <a:noAutofit/>
          </a:bodyPr>
          <a:lstStyle/>
          <a:p>
            <a:r>
              <a:rPr lang="es-HN" sz="3200" dirty="0" smtClean="0"/>
              <a:t>Somos el Movimiento social de voluntariado más Grande de Honduras</a:t>
            </a:r>
            <a:endParaRPr lang="en-US" sz="3200" dirty="0"/>
          </a:p>
        </p:txBody>
      </p:sp>
      <p:pic>
        <p:nvPicPr>
          <p:cNvPr id="2050" name="Picture 2" descr="C:\Users\Bustamante\Desktop\TODO JCCG\Fotos JCCG en bruto\UE 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b="8618"/>
          <a:stretch/>
        </p:blipFill>
        <p:spPr bwMode="auto">
          <a:xfrm>
            <a:off x="251520" y="1092582"/>
            <a:ext cx="8672508" cy="3794246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533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167844" y="-118442"/>
            <a:ext cx="2808312" cy="69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3600" b="1" dirty="0" smtClean="0"/>
              <a:t>Limpiezas</a:t>
            </a:r>
            <a:endParaRPr lang="en-US" sz="3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2904863" y="4812236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err="1" smtClean="0"/>
              <a:t>Utila</a:t>
            </a:r>
            <a:r>
              <a:rPr lang="es-HN" sz="1400" dirty="0" smtClean="0"/>
              <a:t>, departamento de Islas de la Bahía.</a:t>
            </a:r>
            <a:endParaRPr lang="en-US" sz="1400" dirty="0"/>
          </a:p>
        </p:txBody>
      </p:sp>
      <p:grpSp>
        <p:nvGrpSpPr>
          <p:cNvPr id="7" name="6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9 CuadroTexto"/>
          <p:cNvSpPr txBox="1"/>
          <p:nvPr/>
        </p:nvSpPr>
        <p:spPr>
          <a:xfrm>
            <a:off x="3491880" y="524593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400" dirty="0" smtClean="0"/>
              <a:t>(</a:t>
            </a:r>
            <a:r>
              <a:rPr lang="es-HN" sz="1400" dirty="0" err="1" smtClean="0"/>
              <a:t>Reef</a:t>
            </a:r>
            <a:r>
              <a:rPr lang="es-HN" sz="1400" dirty="0" smtClean="0"/>
              <a:t> </a:t>
            </a:r>
            <a:r>
              <a:rPr lang="es-HN" sz="1400" dirty="0" err="1" smtClean="0"/>
              <a:t>Clean</a:t>
            </a:r>
            <a:r>
              <a:rPr lang="es-HN" sz="1400" dirty="0" smtClean="0"/>
              <a:t> Up)</a:t>
            </a:r>
            <a:endParaRPr lang="en-US" sz="1400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1010690"/>
            <a:ext cx="2762081" cy="1564660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7" y="2741598"/>
            <a:ext cx="2762081" cy="1634847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94" y="1003006"/>
            <a:ext cx="2844766" cy="1580025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4"/>
          <a:stretch/>
        </p:blipFill>
        <p:spPr>
          <a:xfrm>
            <a:off x="269748" y="2741600"/>
            <a:ext cx="2808312" cy="1634846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1003007"/>
            <a:ext cx="2808312" cy="1580025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2741600"/>
            <a:ext cx="2808312" cy="1634847"/>
          </a:xfrm>
          <a:prstGeom prst="rect">
            <a:avLst/>
          </a:prstGeom>
          <a:ln>
            <a:solidFill>
              <a:srgbClr val="88D812"/>
            </a:solidFill>
          </a:ln>
        </p:spPr>
      </p:pic>
    </p:spTree>
    <p:extLst>
      <p:ext uri="{BB962C8B-B14F-4D97-AF65-F5344CB8AC3E}">
        <p14:creationId xmlns:p14="http://schemas.microsoft.com/office/powerpoint/2010/main" val="3404284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00320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46856" y="-92546"/>
            <a:ext cx="8229600" cy="857250"/>
          </a:xfrm>
        </p:spPr>
        <p:txBody>
          <a:bodyPr>
            <a:normAutofit/>
          </a:bodyPr>
          <a:lstStyle/>
          <a:p>
            <a:r>
              <a:rPr lang="es-HN" sz="3600" b="1" dirty="0" smtClean="0"/>
              <a:t>Reforestación</a:t>
            </a:r>
            <a:endParaRPr lang="en-US" sz="3600" b="1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11201"/>
            <a:ext cx="5040560" cy="3369229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51" y="622887"/>
            <a:ext cx="3118236" cy="1948863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8453"/>
          <a:stretch/>
        </p:blipFill>
        <p:spPr>
          <a:xfrm rot="16200000">
            <a:off x="6176035" y="2593964"/>
            <a:ext cx="2072667" cy="2297021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10" name="9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12 CuadroTexto"/>
          <p:cNvSpPr txBox="1"/>
          <p:nvPr/>
        </p:nvSpPr>
        <p:spPr>
          <a:xfrm>
            <a:off x="1331640" y="451596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400" dirty="0" smtClean="0"/>
              <a:t>Departamento de Santa Bárbara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0004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900320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446856" y="-925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3600" b="1" dirty="0" smtClean="0"/>
              <a:t>Reforestación</a:t>
            </a:r>
            <a:endParaRPr lang="en-US" sz="3600" b="1" dirty="0"/>
          </a:p>
        </p:txBody>
      </p:sp>
      <p:grpSp>
        <p:nvGrpSpPr>
          <p:cNvPr id="6" name="5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9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21"/>
          <a:stretch/>
        </p:blipFill>
        <p:spPr>
          <a:xfrm>
            <a:off x="4648292" y="615283"/>
            <a:ext cx="3419360" cy="1956467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" b="8513"/>
          <a:stretch/>
        </p:blipFill>
        <p:spPr>
          <a:xfrm>
            <a:off x="870383" y="615283"/>
            <a:ext cx="3413381" cy="1956467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61"/>
          <a:stretch/>
        </p:blipFill>
        <p:spPr>
          <a:xfrm>
            <a:off x="4648292" y="2796142"/>
            <a:ext cx="3429222" cy="1974289"/>
          </a:xfrm>
          <a:prstGeom prst="rect">
            <a:avLst/>
          </a:prstGeom>
          <a:ln>
            <a:solidFill>
              <a:srgbClr val="88D812"/>
            </a:solidFill>
          </a:ln>
        </p:spPr>
      </p:pic>
      <p:sp>
        <p:nvSpPr>
          <p:cNvPr id="12" name="11 CuadroTexto"/>
          <p:cNvSpPr txBox="1"/>
          <p:nvPr/>
        </p:nvSpPr>
        <p:spPr>
          <a:xfrm>
            <a:off x="4803068" y="4787061"/>
            <a:ext cx="3072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200" dirty="0" smtClean="0"/>
              <a:t>Día del Árbol, a nivel nacional</a:t>
            </a:r>
            <a:endParaRPr lang="en-US" sz="1200" dirty="0"/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3" b="29735"/>
          <a:stretch/>
        </p:blipFill>
        <p:spPr>
          <a:xfrm>
            <a:off x="899592" y="2796143"/>
            <a:ext cx="3409799" cy="1974288"/>
          </a:xfrm>
          <a:prstGeom prst="rect">
            <a:avLst/>
          </a:prstGeom>
          <a:ln>
            <a:solidFill>
              <a:srgbClr val="88D812"/>
            </a:solidFill>
          </a:ln>
        </p:spPr>
      </p:pic>
    </p:spTree>
    <p:extLst>
      <p:ext uri="{BB962C8B-B14F-4D97-AF65-F5344CB8AC3E}">
        <p14:creationId xmlns:p14="http://schemas.microsoft.com/office/powerpoint/2010/main" val="79380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31840" y="-92546"/>
            <a:ext cx="2906666" cy="857250"/>
          </a:xfrm>
        </p:spPr>
        <p:txBody>
          <a:bodyPr>
            <a:normAutofit/>
          </a:bodyPr>
          <a:lstStyle/>
          <a:p>
            <a:r>
              <a:rPr lang="es-HN" sz="3200" b="1" dirty="0" smtClean="0"/>
              <a:t>Educación</a:t>
            </a:r>
            <a:endParaRPr lang="en-US" sz="3200" b="1" dirty="0"/>
          </a:p>
        </p:txBody>
      </p:sp>
      <p:pic>
        <p:nvPicPr>
          <p:cNvPr id="15362" name="Picture 2" descr="C:\Users\Bustamante\Desktop\TODO JCCG\Imagen Guía CEV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03237"/>
            <a:ext cx="3240360" cy="4069289"/>
          </a:xfrm>
          <a:prstGeom prst="rect">
            <a:avLst/>
          </a:prstGeom>
          <a:solidFill>
            <a:srgbClr val="88D812"/>
          </a:solidFill>
          <a:ln>
            <a:solidFill>
              <a:srgbClr val="88D812"/>
            </a:solidFill>
          </a:ln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12" b="6580"/>
          <a:stretch/>
        </p:blipFill>
        <p:spPr>
          <a:xfrm>
            <a:off x="4716016" y="563907"/>
            <a:ext cx="3599160" cy="2113848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5" t="7049" r="9762" b="1615"/>
          <a:stretch/>
        </p:blipFill>
        <p:spPr>
          <a:xfrm>
            <a:off x="4716016" y="2802589"/>
            <a:ext cx="3599160" cy="2003101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8" name="7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89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430268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-92546"/>
            <a:ext cx="8507288" cy="857250"/>
          </a:xfrm>
        </p:spPr>
        <p:txBody>
          <a:bodyPr>
            <a:normAutofit fontScale="90000"/>
          </a:bodyPr>
          <a:lstStyle/>
          <a:p>
            <a:r>
              <a:rPr lang="es-HN" sz="3200" b="1" dirty="0" smtClean="0"/>
              <a:t>Foros de Concienciación con alcaldías y Sociedad Civil</a:t>
            </a:r>
            <a:endParaRPr lang="en-US" sz="3200" b="1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1150312"/>
            <a:ext cx="5544617" cy="2842873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711915"/>
            <a:ext cx="2776434" cy="2184530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486" b="16186"/>
          <a:stretch/>
        </p:blipFill>
        <p:spPr>
          <a:xfrm>
            <a:off x="489604" y="699541"/>
            <a:ext cx="2732314" cy="1872208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8" name="7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659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4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477" y="-164554"/>
            <a:ext cx="8229600" cy="857250"/>
          </a:xfrm>
        </p:spPr>
        <p:txBody>
          <a:bodyPr>
            <a:normAutofit/>
          </a:bodyPr>
          <a:lstStyle/>
          <a:p>
            <a:r>
              <a:rPr lang="es-HN" sz="3200" b="1" dirty="0" smtClean="0"/>
              <a:t>Comunicaciones</a:t>
            </a:r>
            <a:endParaRPr lang="en-US" sz="3200" b="1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72896"/>
            <a:ext cx="2952328" cy="1687370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2609"/>
            <a:ext cx="2774968" cy="1690749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69516"/>
            <a:ext cx="3005776" cy="1690749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233" y="2715766"/>
            <a:ext cx="3025367" cy="1696566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715766"/>
            <a:ext cx="2952328" cy="1696566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15766"/>
            <a:ext cx="2774968" cy="1696566"/>
          </a:xfrm>
          <a:prstGeom prst="rect">
            <a:avLst/>
          </a:prstGeom>
          <a:ln>
            <a:solidFill>
              <a:srgbClr val="88D812"/>
            </a:solidFill>
          </a:ln>
        </p:spPr>
      </p:pic>
    </p:spTree>
    <p:extLst>
      <p:ext uri="{BB962C8B-B14F-4D97-AF65-F5344CB8AC3E}">
        <p14:creationId xmlns:p14="http://schemas.microsoft.com/office/powerpoint/2010/main" val="214517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5138546" y="-14971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87824" y="-92546"/>
            <a:ext cx="3106688" cy="857250"/>
          </a:xfrm>
        </p:spPr>
        <p:txBody>
          <a:bodyPr>
            <a:normAutofit/>
          </a:bodyPr>
          <a:lstStyle/>
          <a:p>
            <a:r>
              <a:rPr lang="es-HN" sz="3200" b="1" dirty="0" smtClean="0"/>
              <a:t>Resultados</a:t>
            </a:r>
            <a:endParaRPr lang="en-US" sz="32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1599" y="609380"/>
            <a:ext cx="4817506" cy="450099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 de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111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alcaldías rebeladas contra el cambio climático.</a:t>
            </a:r>
          </a:p>
          <a:p>
            <a:pPr marL="0" indent="0" algn="just">
              <a:buNone/>
            </a:pPr>
            <a:endParaRPr lang="es-H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Masivas campañas de limpieza y reforestación a nivel nacional.</a:t>
            </a:r>
          </a:p>
          <a:p>
            <a:pPr marL="0" indent="0" algn="just">
              <a:buNone/>
            </a:pPr>
            <a:endParaRPr lang="es-H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Lanzamiento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implementación de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Guía Instructiva “CEVS”.</a:t>
            </a:r>
          </a:p>
          <a:p>
            <a:pPr marL="0" indent="0" algn="just">
              <a:buNone/>
            </a:pPr>
            <a:endParaRPr lang="es-H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de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Ley en el Congreso Nacional: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Prohibición de Plástico de un solo uso.</a:t>
            </a:r>
          </a:p>
          <a:p>
            <a:pPr algn="just"/>
            <a:endParaRPr lang="es-H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Más de 4mil voluntarios hasta la fecha.</a:t>
            </a:r>
          </a:p>
          <a:p>
            <a:pPr algn="just"/>
            <a:endParaRPr lang="es-H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Todo el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país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unido en un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tema: Afrenta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contundente contra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calentamiento </a:t>
            </a:r>
            <a:r>
              <a:rPr lang="es-H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global.</a:t>
            </a:r>
            <a:endParaRPr lang="es-H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grpSp>
        <p:nvGrpSpPr>
          <p:cNvPr id="4" name="3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81" b="14215"/>
          <a:stretch/>
        </p:blipFill>
        <p:spPr>
          <a:xfrm>
            <a:off x="4847740" y="1440655"/>
            <a:ext cx="4227840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5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1619671" y="-1741"/>
            <a:ext cx="3456384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7" t="1627" r="11303" b="573"/>
          <a:stretch/>
        </p:blipFill>
        <p:spPr>
          <a:xfrm>
            <a:off x="5491754" y="195486"/>
            <a:ext cx="3362752" cy="4803998"/>
          </a:xfrm>
          <a:prstGeom prst="rect">
            <a:avLst/>
          </a:prstGeom>
        </p:spPr>
      </p:pic>
      <p:pic>
        <p:nvPicPr>
          <p:cNvPr id="5" name="Picture 6" descr="Resultado de imagen para bandera hondur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488" y="2802345"/>
            <a:ext cx="1530760" cy="101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79512" y="436661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dirty="0" smtClean="0">
                <a:latin typeface="+mj-lt"/>
                <a:cs typeface="Times New Roman" panose="02020603050405020304" pitchFamily="18" charset="0"/>
              </a:rPr>
              <a:t>Jóvenes Contra el Calentamiento Global</a:t>
            </a:r>
            <a:endParaRPr lang="en-US" sz="28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03647" y="933293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dirty="0" smtClean="0"/>
              <a:t>Rebelados contra el Cambio Climático</a:t>
            </a:r>
            <a:endParaRPr lang="en-US" dirty="0"/>
          </a:p>
        </p:txBody>
      </p:sp>
      <p:sp>
        <p:nvSpPr>
          <p:cNvPr id="8" name="7 CuadroTexto"/>
          <p:cNvSpPr txBox="1"/>
          <p:nvPr/>
        </p:nvSpPr>
        <p:spPr>
          <a:xfrm>
            <a:off x="1151619" y="2067694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200" dirty="0" smtClean="0"/>
              <a:t>#</a:t>
            </a:r>
            <a:r>
              <a:rPr lang="es-HN" sz="1200" dirty="0" err="1" smtClean="0"/>
              <a:t>ComprometidosPorHonduras</a:t>
            </a:r>
            <a:endParaRPr lang="es-HN" sz="1200" dirty="0" smtClean="0"/>
          </a:p>
          <a:p>
            <a:pPr algn="ctr"/>
            <a:r>
              <a:rPr lang="es-HN" sz="1200" dirty="0" smtClean="0"/>
              <a:t>#</a:t>
            </a:r>
            <a:r>
              <a:rPr lang="es-HN" sz="1200" dirty="0" err="1" smtClean="0"/>
              <a:t>YoSoyJCCG</a:t>
            </a:r>
            <a:endParaRPr lang="es-HN" sz="1200" dirty="0" smtClean="0"/>
          </a:p>
          <a:p>
            <a:pPr algn="ctr"/>
            <a:r>
              <a:rPr lang="es-HN" sz="1200" dirty="0" smtClean="0"/>
              <a:t>#</a:t>
            </a:r>
            <a:r>
              <a:rPr lang="es-HN" sz="1200" dirty="0" err="1" smtClean="0"/>
              <a:t>ElTrabajoLoVenceTodo</a:t>
            </a:r>
            <a:endParaRPr lang="en-US" sz="1200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7" y="4497457"/>
            <a:ext cx="263353" cy="26335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69" y="4249450"/>
            <a:ext cx="248007" cy="248007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0" y="4760810"/>
            <a:ext cx="238674" cy="238674"/>
          </a:xfrm>
          <a:prstGeom prst="rect">
            <a:avLst/>
          </a:prstGeom>
        </p:spPr>
      </p:pic>
      <p:sp>
        <p:nvSpPr>
          <p:cNvPr id="13" name="12 CuadroTexto"/>
          <p:cNvSpPr txBox="1"/>
          <p:nvPr/>
        </p:nvSpPr>
        <p:spPr>
          <a:xfrm>
            <a:off x="389448" y="4234953"/>
            <a:ext cx="3913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Jóvenes Contra el Calentamiento Global</a:t>
            </a:r>
            <a:endParaRPr lang="en-US" sz="12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89449" y="4497457"/>
            <a:ext cx="3913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@jccg_hn</a:t>
            </a:r>
            <a:endParaRPr lang="en-US" sz="12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389449" y="4741647"/>
            <a:ext cx="3913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sz="1200" dirty="0" smtClean="0"/>
              <a:t>@</a:t>
            </a:r>
            <a:r>
              <a:rPr lang="es-HN" sz="1200" dirty="0" err="1" smtClean="0"/>
              <a:t>JCCG_oficial</a:t>
            </a:r>
            <a:endParaRPr lang="en-US" sz="12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22" y="4741647"/>
            <a:ext cx="539809" cy="3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Resultado de imagen para logo cop2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2" t="6314" r="7968"/>
          <a:stretch/>
        </p:blipFill>
        <p:spPr bwMode="auto">
          <a:xfrm>
            <a:off x="8543545" y="4741647"/>
            <a:ext cx="552602" cy="31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0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699792" y="0"/>
            <a:ext cx="3456384" cy="5149687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23478"/>
            <a:ext cx="8229600" cy="10081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HN" sz="2800" dirty="0" smtClean="0"/>
              <a:t>Siendo </a:t>
            </a:r>
            <a:r>
              <a:rPr lang="es-HN" sz="2800" b="1" dirty="0" smtClean="0"/>
              <a:t>Honduras</a:t>
            </a:r>
            <a:r>
              <a:rPr lang="es-HN" sz="2800" dirty="0" smtClean="0"/>
              <a:t> uno de los países más vulnerables del mundo ante el </a:t>
            </a:r>
            <a:r>
              <a:rPr lang="es-HN" sz="2800" b="1" dirty="0" smtClean="0"/>
              <a:t>cambio climático</a:t>
            </a:r>
            <a:r>
              <a:rPr lang="es-HN" sz="2800" dirty="0" smtClean="0"/>
              <a:t>, algo teníamos que hacer. </a:t>
            </a:r>
            <a:endParaRPr lang="en-US" sz="2800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8" y="3003798"/>
            <a:ext cx="2192009" cy="1460768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58" y="1268440"/>
            <a:ext cx="2192009" cy="1644007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220" y="1150508"/>
            <a:ext cx="5285817" cy="3523878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11" name="10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386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339502"/>
            <a:ext cx="3528392" cy="4680520"/>
          </a:xfrm>
        </p:spPr>
        <p:txBody>
          <a:bodyPr>
            <a:noAutofit/>
          </a:bodyPr>
          <a:lstStyle/>
          <a:p>
            <a:pPr algn="just"/>
            <a:r>
              <a:rPr lang="es-HN" sz="2600" dirty="0" smtClean="0"/>
              <a:t>Conscientes de que el 70% de la población hondureña es </a:t>
            </a:r>
            <a:r>
              <a:rPr lang="es-HN" sz="2600" b="1" dirty="0" smtClean="0"/>
              <a:t>menor de 30 años</a:t>
            </a:r>
            <a:r>
              <a:rPr lang="es-HN" sz="2600" dirty="0" smtClean="0"/>
              <a:t>, iniciamos este Movimiento social. Hoy somos </a:t>
            </a:r>
            <a:r>
              <a:rPr lang="es-HN" sz="2600" b="1" dirty="0" smtClean="0"/>
              <a:t>más de 4mil jóvenes voluntarios </a:t>
            </a:r>
            <a:r>
              <a:rPr lang="es-HN" sz="2600" dirty="0" smtClean="0"/>
              <a:t>a nivel nacional</a:t>
            </a:r>
            <a:r>
              <a:rPr lang="es-HN" sz="2800" dirty="0" smtClean="0"/>
              <a:t>.</a:t>
            </a:r>
            <a:endParaRPr lang="en-US" sz="2800" dirty="0"/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508" b="13650"/>
          <a:stretch/>
        </p:blipFill>
        <p:spPr>
          <a:xfrm>
            <a:off x="4710703" y="483518"/>
            <a:ext cx="3799665" cy="1872208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9" t="13653"/>
          <a:stretch/>
        </p:blipFill>
        <p:spPr>
          <a:xfrm>
            <a:off x="4710703" y="2538366"/>
            <a:ext cx="3799665" cy="1944216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7" name="6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389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"/>
          <p:cNvSpPr/>
          <p:nvPr/>
        </p:nvSpPr>
        <p:spPr>
          <a:xfrm>
            <a:off x="4647272" y="2487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339502"/>
            <a:ext cx="8229600" cy="10081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600" dirty="0" smtClean="0"/>
              <a:t>Pero transformar toda una nación no es tarea fácil. Así que trazamos un plan para lograr el objetivo.</a:t>
            </a:r>
            <a:endParaRPr lang="en-US" sz="2600" dirty="0"/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321565855"/>
              </p:ext>
            </p:extLst>
          </p:nvPr>
        </p:nvGraphicFramePr>
        <p:xfrm>
          <a:off x="251520" y="1347614"/>
          <a:ext cx="871296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179512" y="2700373"/>
            <a:ext cx="23042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600" b="1" dirty="0" smtClean="0"/>
              <a:t>Concienciación</a:t>
            </a:r>
            <a:endParaRPr lang="en-US" sz="2600" b="1" dirty="0"/>
          </a:p>
        </p:txBody>
      </p:sp>
      <p:sp>
        <p:nvSpPr>
          <p:cNvPr id="6" name="5 CuadroTexto"/>
          <p:cNvSpPr txBox="1"/>
          <p:nvPr/>
        </p:nvSpPr>
        <p:spPr>
          <a:xfrm>
            <a:off x="6877786" y="2654209"/>
            <a:ext cx="2086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3200" b="1" dirty="0" smtClean="0"/>
              <a:t>Resultados</a:t>
            </a:r>
            <a:endParaRPr lang="en-US" sz="32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563888" y="246954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2800" b="1" dirty="0" smtClean="0"/>
              <a:t>Toma de decisiones</a:t>
            </a:r>
            <a:endParaRPr lang="en-US" sz="2800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999028" y="177966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Paso 1</a:t>
            </a:r>
            <a:endParaRPr lang="en-US" dirty="0"/>
          </a:p>
        </p:txBody>
      </p:sp>
      <p:sp>
        <p:nvSpPr>
          <p:cNvPr id="9" name="8 CuadroTexto"/>
          <p:cNvSpPr txBox="1"/>
          <p:nvPr/>
        </p:nvSpPr>
        <p:spPr>
          <a:xfrm>
            <a:off x="4247964" y="1747396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HN" dirty="0" smtClean="0"/>
              <a:t>Paso 2</a:t>
            </a:r>
            <a:endParaRPr lang="en-US" dirty="0"/>
          </a:p>
        </p:txBody>
      </p:sp>
      <p:grpSp>
        <p:nvGrpSpPr>
          <p:cNvPr id="10" name="9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851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5055786" y="-14971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Rectángulo redondeado"/>
          <p:cNvSpPr/>
          <p:nvPr/>
        </p:nvSpPr>
        <p:spPr>
          <a:xfrm>
            <a:off x="251520" y="267494"/>
            <a:ext cx="4104456" cy="1368152"/>
          </a:xfrm>
          <a:prstGeom prst="round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3"/>
            <a:ext cx="3682752" cy="1368153"/>
          </a:xfrm>
        </p:spPr>
        <p:txBody>
          <a:bodyPr>
            <a:normAutofit/>
          </a:bodyPr>
          <a:lstStyle/>
          <a:p>
            <a:pPr algn="just"/>
            <a:r>
              <a:rPr lang="es-HN" sz="2400" dirty="0" smtClean="0"/>
              <a:t>Estamos rebelando a la población nacional contra el cambio climático</a:t>
            </a:r>
            <a:endParaRPr lang="en-US" sz="2400" dirty="0"/>
          </a:p>
        </p:txBody>
      </p:sp>
      <p:sp>
        <p:nvSpPr>
          <p:cNvPr id="5" name="4 Rectángulo redondeado"/>
          <p:cNvSpPr/>
          <p:nvPr/>
        </p:nvSpPr>
        <p:spPr>
          <a:xfrm>
            <a:off x="331222" y="3484545"/>
            <a:ext cx="2619972" cy="288032"/>
          </a:xfrm>
          <a:prstGeom prst="roundRect">
            <a:avLst/>
          </a:prstGeom>
          <a:pattFill prst="pct6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dirty="0" smtClean="0">
                <a:solidFill>
                  <a:schemeClr val="tx1"/>
                </a:solidFill>
              </a:rPr>
              <a:t>Campañas de Limpieza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331222" y="4260583"/>
            <a:ext cx="2873384" cy="303498"/>
          </a:xfrm>
          <a:prstGeom prst="roundRect">
            <a:avLst/>
          </a:prstGeom>
          <a:pattFill prst="pct6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dirty="0" smtClean="0">
                <a:solidFill>
                  <a:schemeClr val="tx1"/>
                </a:solidFill>
              </a:rPr>
              <a:t>Foros con Sociedad Civil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31222" y="3035513"/>
            <a:ext cx="1952364" cy="333382"/>
          </a:xfrm>
          <a:prstGeom prst="roundRect">
            <a:avLst/>
          </a:prstGeom>
          <a:pattFill prst="pct6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dirty="0" smtClean="0">
                <a:solidFill>
                  <a:schemeClr val="tx1"/>
                </a:solidFill>
              </a:rPr>
              <a:t>Reforestaciones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31222" y="2569984"/>
            <a:ext cx="3349584" cy="360040"/>
          </a:xfrm>
          <a:prstGeom prst="roundRect">
            <a:avLst>
              <a:gd name="adj" fmla="val 25840"/>
            </a:avLst>
          </a:prstGeom>
          <a:pattFill prst="pct6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dirty="0" smtClean="0">
                <a:solidFill>
                  <a:schemeClr val="tx1"/>
                </a:solidFill>
              </a:rPr>
              <a:t>Campañas de Concienciación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331222" y="3866522"/>
            <a:ext cx="2216928" cy="302989"/>
          </a:xfrm>
          <a:prstGeom prst="roundRect">
            <a:avLst/>
          </a:prstGeom>
          <a:pattFill prst="pct60">
            <a:fgClr>
              <a:schemeClr val="accent5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dirty="0" smtClean="0">
                <a:solidFill>
                  <a:schemeClr val="tx1"/>
                </a:solidFill>
              </a:rPr>
              <a:t>Invasión mediática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283586" y="4744950"/>
            <a:ext cx="2360300" cy="3029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dirty="0" smtClean="0">
                <a:solidFill>
                  <a:schemeClr val="tx1"/>
                </a:solidFill>
              </a:rPr>
              <a:t>Alianzas estratégicas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2931471" y="1798630"/>
            <a:ext cx="1043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100" b="1" dirty="0"/>
              <a:t>p</a:t>
            </a:r>
            <a:r>
              <a:rPr lang="es-HN" sz="1100" b="1" dirty="0" smtClean="0"/>
              <a:t>or medio de</a:t>
            </a:r>
            <a:endParaRPr lang="en-US" sz="1100" b="1" dirty="0"/>
          </a:p>
        </p:txBody>
      </p:sp>
      <p:pic>
        <p:nvPicPr>
          <p:cNvPr id="3074" name="Picture 2" descr="C:\Users\Bustamante\Desktop\TODO JCCG\Fotos JCCG por Convenio\Convenio Educacion\22861643_515634662137440_7898332404035744359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7548"/>
            <a:ext cx="4063916" cy="4693414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14 Conector recto"/>
          <p:cNvCxnSpPr/>
          <p:nvPr/>
        </p:nvCxnSpPr>
        <p:spPr>
          <a:xfrm>
            <a:off x="3463736" y="1635646"/>
            <a:ext cx="5172" cy="1734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"/>
          <p:cNvCxnSpPr/>
          <p:nvPr/>
        </p:nvCxnSpPr>
        <p:spPr>
          <a:xfrm flipH="1">
            <a:off x="1767914" y="2129376"/>
            <a:ext cx="23772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"/>
          <p:cNvCxnSpPr/>
          <p:nvPr/>
        </p:nvCxnSpPr>
        <p:spPr>
          <a:xfrm flipH="1">
            <a:off x="186786" y="2280870"/>
            <a:ext cx="876" cy="21455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/>
          <p:nvPr/>
        </p:nvCxnSpPr>
        <p:spPr>
          <a:xfrm>
            <a:off x="4139952" y="2129376"/>
            <a:ext cx="5172" cy="25760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 flipV="1">
            <a:off x="3476023" y="2009697"/>
            <a:ext cx="0" cy="122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3" name="3072 Conector recto de flecha"/>
          <p:cNvCxnSpPr>
            <a:endCxn id="6" idx="1"/>
          </p:cNvCxnSpPr>
          <p:nvPr/>
        </p:nvCxnSpPr>
        <p:spPr>
          <a:xfrm>
            <a:off x="179512" y="4412332"/>
            <a:ext cx="15171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34 Conector recto de flecha"/>
          <p:cNvCxnSpPr/>
          <p:nvPr/>
        </p:nvCxnSpPr>
        <p:spPr>
          <a:xfrm>
            <a:off x="213400" y="2750004"/>
            <a:ext cx="15171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35 Conector recto de flecha"/>
          <p:cNvCxnSpPr/>
          <p:nvPr/>
        </p:nvCxnSpPr>
        <p:spPr>
          <a:xfrm>
            <a:off x="205940" y="3200818"/>
            <a:ext cx="15171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>
            <a:off x="187662" y="4018016"/>
            <a:ext cx="15171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 de flecha"/>
          <p:cNvCxnSpPr/>
          <p:nvPr/>
        </p:nvCxnSpPr>
        <p:spPr>
          <a:xfrm>
            <a:off x="198480" y="3631751"/>
            <a:ext cx="15171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38 Conector recto de flecha"/>
          <p:cNvCxnSpPr/>
          <p:nvPr/>
        </p:nvCxnSpPr>
        <p:spPr>
          <a:xfrm>
            <a:off x="4145124" y="4466282"/>
            <a:ext cx="0" cy="3041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40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42" name="4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" name="46 Rectángulo redondeado"/>
          <p:cNvSpPr/>
          <p:nvPr/>
        </p:nvSpPr>
        <p:spPr>
          <a:xfrm>
            <a:off x="68714" y="1977881"/>
            <a:ext cx="2235034" cy="30298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HN" sz="2000" dirty="0" smtClean="0">
                <a:solidFill>
                  <a:schemeClr val="tx1"/>
                </a:solidFill>
              </a:rPr>
              <a:t>Ejes fundamentales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49" name="48 Conector recto de flecha"/>
          <p:cNvCxnSpPr>
            <a:endCxn id="47" idx="3"/>
          </p:cNvCxnSpPr>
          <p:nvPr/>
        </p:nvCxnSpPr>
        <p:spPr>
          <a:xfrm flipH="1">
            <a:off x="2303748" y="2128795"/>
            <a:ext cx="324036" cy="58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4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467544" y="0"/>
            <a:ext cx="3672408" cy="5143500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987574"/>
            <a:ext cx="3394720" cy="29523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HN" sz="2600" dirty="0" smtClean="0"/>
              <a:t>Sabemos que combatir el cambio climático </a:t>
            </a:r>
            <a:r>
              <a:rPr lang="es-HN" sz="2600" b="1" dirty="0" smtClean="0"/>
              <a:t>no es tarea fácil</a:t>
            </a:r>
            <a:r>
              <a:rPr lang="es-HN" sz="2600" dirty="0" smtClean="0"/>
              <a:t>, y por eso hemos formado </a:t>
            </a:r>
            <a:r>
              <a:rPr lang="es-HN" sz="2600" b="1" dirty="0" smtClean="0">
                <a:solidFill>
                  <a:schemeClr val="accent6">
                    <a:lumMod val="75000"/>
                  </a:schemeClr>
                </a:solidFill>
              </a:rPr>
              <a:t>alianzas estratégicas</a:t>
            </a:r>
            <a:r>
              <a:rPr lang="es-HN" sz="2600" dirty="0" smtClean="0"/>
              <a:t>, para cumplir cada uno de nuestros ejes.</a:t>
            </a:r>
            <a:endParaRPr lang="en-US" sz="2600" dirty="0"/>
          </a:p>
        </p:txBody>
      </p:sp>
      <p:pic>
        <p:nvPicPr>
          <p:cNvPr id="4" name="Picture 2" descr="C:\Users\Bustamante\Desktop\TODO JCCG\Fotos JCCG en bruto\INFOP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75876"/>
            <a:ext cx="3169890" cy="1531778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Bustamante\Desktop\TODO JCCG\Fotos JCCG en bruto\DENTISTAS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05" b="16103"/>
          <a:stretch/>
        </p:blipFill>
        <p:spPr bwMode="auto">
          <a:xfrm>
            <a:off x="5292081" y="1779662"/>
            <a:ext cx="3205634" cy="1569430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Bustamante\Desktop\TODO JCCG\Fotos JCCG en bruto\FFAA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3397085"/>
            <a:ext cx="3205634" cy="1550929"/>
          </a:xfrm>
          <a:prstGeom prst="rect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6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10 CuadroTexto"/>
          <p:cNvSpPr txBox="1"/>
          <p:nvPr/>
        </p:nvSpPr>
        <p:spPr>
          <a:xfrm>
            <a:off x="467544" y="4313342"/>
            <a:ext cx="3672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HN" sz="1600" dirty="0" smtClean="0"/>
              <a:t>Entre los que encontramos las siguientes: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495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5383324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10 Rectángulo"/>
          <p:cNvSpPr/>
          <p:nvPr/>
        </p:nvSpPr>
        <p:spPr>
          <a:xfrm>
            <a:off x="971600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5897" y="123478"/>
            <a:ext cx="3279717" cy="360040"/>
          </a:xfrm>
        </p:spPr>
        <p:txBody>
          <a:bodyPr>
            <a:noAutofit/>
          </a:bodyPr>
          <a:lstStyle/>
          <a:p>
            <a:r>
              <a:rPr lang="es-HN" sz="2400" b="1" dirty="0" smtClean="0"/>
              <a:t>Secretaría de Educación</a:t>
            </a:r>
            <a:endParaRPr lang="en-US" sz="2400" b="1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459197" y="123478"/>
            <a:ext cx="4656567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400" b="1" dirty="0" smtClean="0"/>
              <a:t>Instituto de Conservación Forestal</a:t>
            </a:r>
            <a:endParaRPr lang="en-US" sz="2400" b="1" dirty="0"/>
          </a:p>
        </p:txBody>
      </p:sp>
      <p:pic>
        <p:nvPicPr>
          <p:cNvPr id="7" name="Picture 2" descr="C:\Users\Bustamante\Desktop\TODO JCCG\Fotos JCCG en bruto\EDUCACION 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08" y="627534"/>
            <a:ext cx="3475096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6" t="6026"/>
          <a:stretch/>
        </p:blipFill>
        <p:spPr>
          <a:xfrm>
            <a:off x="638208" y="2859782"/>
            <a:ext cx="3475096" cy="2050076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17051" r="12920" b="9043"/>
          <a:stretch/>
        </p:blipFill>
        <p:spPr>
          <a:xfrm>
            <a:off x="5078168" y="2856681"/>
            <a:ext cx="3475096" cy="2053177"/>
          </a:xfrm>
          <a:prstGeom prst="rect">
            <a:avLst/>
          </a:prstGeom>
          <a:ln>
            <a:solidFill>
              <a:srgbClr val="88D812"/>
            </a:solidFill>
          </a:ln>
        </p:spPr>
      </p:pic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14165" r="3291"/>
          <a:stretch/>
        </p:blipFill>
        <p:spPr>
          <a:xfrm>
            <a:off x="5049932" y="624432"/>
            <a:ext cx="3475096" cy="2053178"/>
          </a:xfrm>
          <a:prstGeom prst="rect">
            <a:avLst/>
          </a:prstGeom>
          <a:ln>
            <a:solidFill>
              <a:srgbClr val="88D812"/>
            </a:solidFill>
          </a:ln>
        </p:spPr>
      </p:pic>
      <p:grpSp>
        <p:nvGrpSpPr>
          <p:cNvPr id="15" name="14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90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 Título"/>
          <p:cNvSpPr txBox="1">
            <a:spLocks/>
          </p:cNvSpPr>
          <p:nvPr/>
        </p:nvSpPr>
        <p:spPr>
          <a:xfrm>
            <a:off x="4022653" y="123476"/>
            <a:ext cx="4968551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400" dirty="0" smtClean="0"/>
              <a:t/>
            </a:r>
            <a:br>
              <a:rPr lang="es-HN" sz="2400" dirty="0" smtClean="0"/>
            </a:br>
            <a:r>
              <a:rPr lang="es-HN" sz="7400" b="1" dirty="0" smtClean="0"/>
              <a:t>Fuerzas Armadas</a:t>
            </a:r>
            <a:endParaRPr lang="en-US" sz="7400" b="1" dirty="0"/>
          </a:p>
        </p:txBody>
      </p:sp>
      <p:sp>
        <p:nvSpPr>
          <p:cNvPr id="9" name="8 Rectángulo"/>
          <p:cNvSpPr/>
          <p:nvPr/>
        </p:nvSpPr>
        <p:spPr>
          <a:xfrm>
            <a:off x="5383324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9 Rectángulo"/>
          <p:cNvSpPr/>
          <p:nvPr/>
        </p:nvSpPr>
        <p:spPr>
          <a:xfrm>
            <a:off x="971600" y="1"/>
            <a:ext cx="2808312" cy="5143499"/>
          </a:xfrm>
          <a:prstGeom prst="rect">
            <a:avLst/>
          </a:prstGeom>
          <a:pattFill prst="pct50">
            <a:fgClr>
              <a:srgbClr val="88D81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-108521" y="40019"/>
            <a:ext cx="5158452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400" dirty="0" smtClean="0"/>
              <a:t/>
            </a:r>
            <a:br>
              <a:rPr lang="es-HN" sz="2400" dirty="0" smtClean="0"/>
            </a:br>
            <a:r>
              <a:rPr lang="es-HN" sz="9600" b="1" dirty="0" smtClean="0"/>
              <a:t>Asociación de Municipios de Honduras</a:t>
            </a:r>
            <a:endParaRPr lang="en-US" sz="9600" b="1" dirty="0"/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303203" y="41248"/>
            <a:ext cx="4968551" cy="576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HN" sz="2400" dirty="0" smtClean="0"/>
              <a:t/>
            </a:r>
            <a:br>
              <a:rPr lang="es-HN" sz="2400" dirty="0" smtClean="0"/>
            </a:br>
            <a:r>
              <a:rPr lang="es-HN" sz="7400" b="1" dirty="0" smtClean="0"/>
              <a:t>Fuerzas Armadas</a:t>
            </a:r>
            <a:endParaRPr lang="en-US" sz="7400" b="1" dirty="0"/>
          </a:p>
        </p:txBody>
      </p:sp>
      <p:pic>
        <p:nvPicPr>
          <p:cNvPr id="7" name="Picture 2" descr="E:\TODO JCCG\Fotos JCCG en bruto\FFA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31" y="2931790"/>
            <a:ext cx="3475096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Bustamante\Desktop\IMG-20190310-WA00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5" b="19667"/>
          <a:stretch/>
        </p:blipFill>
        <p:spPr bwMode="auto">
          <a:xfrm>
            <a:off x="5049932" y="702978"/>
            <a:ext cx="3475096" cy="2050076"/>
          </a:xfrm>
          <a:prstGeom prst="rect">
            <a:avLst/>
          </a:prstGeom>
          <a:noFill/>
          <a:ln>
            <a:solidFill>
              <a:srgbClr val="88D81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4" t="4135"/>
          <a:stretch/>
        </p:blipFill>
        <p:spPr bwMode="auto">
          <a:xfrm>
            <a:off x="638208" y="2921020"/>
            <a:ext cx="3473040" cy="2060846"/>
          </a:xfrm>
          <a:prstGeom prst="rect">
            <a:avLst/>
          </a:prstGeom>
          <a:noFill/>
          <a:ln w="9525">
            <a:solidFill>
              <a:srgbClr val="88D81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4091" r="1629" b="3446"/>
          <a:stretch/>
        </p:blipFill>
        <p:spPr bwMode="auto">
          <a:xfrm>
            <a:off x="638208" y="699540"/>
            <a:ext cx="3475096" cy="2050076"/>
          </a:xfrm>
          <a:prstGeom prst="rect">
            <a:avLst/>
          </a:prstGeom>
          <a:noFill/>
          <a:ln w="9525">
            <a:solidFill>
              <a:srgbClr val="88D81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8067652" y="4412332"/>
            <a:ext cx="1136695" cy="716197"/>
            <a:chOff x="8028384" y="4299941"/>
            <a:chExt cx="1136695" cy="716197"/>
          </a:xfrm>
        </p:grpSpPr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882" y="4299941"/>
              <a:ext cx="716197" cy="716197"/>
            </a:xfrm>
            <a:prstGeom prst="rect">
              <a:avLst/>
            </a:prstGeom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8384" y="4532026"/>
              <a:ext cx="504056" cy="25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21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1849</TotalTime>
  <Words>429</Words>
  <Application>Microsoft Office PowerPoint</Application>
  <PresentationFormat>Presentación en pantalla (16:9)</PresentationFormat>
  <Paragraphs>89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Jóvenes Contra el Calentamiento Global</vt:lpstr>
      <vt:lpstr>Somos el Movimiento social de voluntariado más Grande de Honduras</vt:lpstr>
      <vt:lpstr>Presentación de PowerPoint</vt:lpstr>
      <vt:lpstr>Conscientes de que el 70% de la población hondureña es menor de 30 años, iniciamos este Movimiento social. Hoy somos más de 4mil jóvenes voluntarios a nivel nacional.</vt:lpstr>
      <vt:lpstr>Presentación de PowerPoint</vt:lpstr>
      <vt:lpstr>Estamos rebelando a la población nacional contra el cambio climático</vt:lpstr>
      <vt:lpstr>Presentación de PowerPoint</vt:lpstr>
      <vt:lpstr>Secretaría de Educación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Limpiezas</vt:lpstr>
      <vt:lpstr>Presentación de PowerPoint</vt:lpstr>
      <vt:lpstr>Presentación de PowerPoint</vt:lpstr>
      <vt:lpstr>Presentación de PowerPoint</vt:lpstr>
      <vt:lpstr>Reforestación</vt:lpstr>
      <vt:lpstr>Presentación de PowerPoint</vt:lpstr>
      <vt:lpstr>Educación</vt:lpstr>
      <vt:lpstr>Foros de Concienciación con alcaldías y Sociedad Civil</vt:lpstr>
      <vt:lpstr>Comunicaciones</vt:lpstr>
      <vt:lpstr>Resultados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Jóvenes Contra el Calentamiento Global</dc:title>
  <dc:creator>Bustamante</dc:creator>
  <cp:lastModifiedBy>Bustamante</cp:lastModifiedBy>
  <cp:revision>46</cp:revision>
  <dcterms:created xsi:type="dcterms:W3CDTF">2019-11-25T01:28:50Z</dcterms:created>
  <dcterms:modified xsi:type="dcterms:W3CDTF">2020-06-11T02:52:04Z</dcterms:modified>
</cp:coreProperties>
</file>